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2.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3.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698" r:id="rId5"/>
    <p:sldMasterId id="2147483716" r:id="rId6"/>
    <p:sldMasterId id="2147483741" r:id="rId7"/>
    <p:sldMasterId id="2147483751" r:id="rId8"/>
    <p:sldMasterId id="2147483770" r:id="rId9"/>
    <p:sldMasterId id="2147483795" r:id="rId10"/>
    <p:sldMasterId id="2147483824" r:id="rId11"/>
    <p:sldMasterId id="2147483832" r:id="rId12"/>
    <p:sldMasterId id="2147483851" r:id="rId13"/>
    <p:sldMasterId id="2147483876" r:id="rId14"/>
    <p:sldMasterId id="2147483912" r:id="rId15"/>
    <p:sldMasterId id="2147483918" r:id="rId16"/>
    <p:sldMasterId id="2147483943" r:id="rId17"/>
    <p:sldMasterId id="2147483963" r:id="rId18"/>
  </p:sldMasterIdLst>
  <p:notesMasterIdLst>
    <p:notesMasterId r:id="rId37"/>
  </p:notesMasterIdLst>
  <p:sldIdLst>
    <p:sldId id="469" r:id="rId19"/>
    <p:sldId id="278" r:id="rId20"/>
    <p:sldId id="472" r:id="rId21"/>
    <p:sldId id="280" r:id="rId22"/>
    <p:sldId id="362" r:id="rId23"/>
    <p:sldId id="3423" r:id="rId24"/>
    <p:sldId id="3461" r:id="rId25"/>
    <p:sldId id="477" r:id="rId26"/>
    <p:sldId id="364" r:id="rId27"/>
    <p:sldId id="1555" r:id="rId28"/>
    <p:sldId id="3460" r:id="rId29"/>
    <p:sldId id="3456" r:id="rId30"/>
    <p:sldId id="3457" r:id="rId31"/>
    <p:sldId id="3458" r:id="rId32"/>
    <p:sldId id="3459" r:id="rId33"/>
    <p:sldId id="3448" r:id="rId34"/>
    <p:sldId id="3450" r:id="rId35"/>
    <p:sldId id="43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2"/>
    <p:restoredTop sz="69711" autoAdjust="0"/>
  </p:normalViewPr>
  <p:slideViewPr>
    <p:cSldViewPr snapToGrid="0" snapToObjects="1">
      <p:cViewPr varScale="1">
        <p:scale>
          <a:sx n="60" d="100"/>
          <a:sy n="60" d="100"/>
        </p:scale>
        <p:origin x="1666"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viewProps" Target="viewProps.xml"/><Relationship Id="rId21" Type="http://schemas.openxmlformats.org/officeDocument/2006/relationships/slide" Target="slides/slide3.xml"/><Relationship Id="rId34" Type="http://schemas.openxmlformats.org/officeDocument/2006/relationships/slide" Target="slides/slide16.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794FC-E319-E440-8335-2BDBD65CDBDA}" type="datetimeFigureOut">
              <a:rPr lang="en-US" smtClean="0"/>
              <a:t>4/22/2019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0DDE0-A1D3-934C-8199-08B6AFDAEE86}" type="slidenum">
              <a:rPr lang="en-US" smtClean="0"/>
              <a:t>‹#›</a:t>
            </a:fld>
            <a:endParaRPr lang="en-US"/>
          </a:p>
        </p:txBody>
      </p:sp>
    </p:spTree>
    <p:extLst>
      <p:ext uri="{BB962C8B-B14F-4D97-AF65-F5344CB8AC3E}">
        <p14:creationId xmlns:p14="http://schemas.microsoft.com/office/powerpoint/2010/main" val="411011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4BDB4-CDF5-C043-B7A7-0F0D58E78CEB}" type="slidenum">
              <a:rPr lang="en-US" smtClean="0"/>
              <a:t>1</a:t>
            </a:fld>
            <a:endParaRPr lang="en-US"/>
          </a:p>
        </p:txBody>
      </p:sp>
    </p:spTree>
    <p:extLst>
      <p:ext uri="{BB962C8B-B14F-4D97-AF65-F5344CB8AC3E}">
        <p14:creationId xmlns:p14="http://schemas.microsoft.com/office/powerpoint/2010/main" val="1400198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34BDB4-CDF5-C043-B7A7-0F0D58E78C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35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awards that are appropriate for your audience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48CD4C-E5E2-FD4B-A013-4032F68495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0DDE0-A1D3-934C-8199-08B6AFDAEE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911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4/22/2019 2:18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6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93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89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365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462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477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Master" Target="../slideMasters/slideMaster10.xml"/><Relationship Id="rId4" Type="http://schemas.openxmlformats.org/officeDocument/2006/relationships/image" Target="../media/image41.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g"/><Relationship Id="rId1" Type="http://schemas.openxmlformats.org/officeDocument/2006/relationships/slideMaster" Target="../slideMasters/slideMaster10.xml"/><Relationship Id="rId4" Type="http://schemas.openxmlformats.org/officeDocument/2006/relationships/image" Target="../media/image44.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2.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jpe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jpeg"/><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jpeg"/><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jpeg"/><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jpe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19334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0315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661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279436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5177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5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84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58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84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82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001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734568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4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1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27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56911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395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2314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128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180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741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198394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83532402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10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5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58394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72118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22/04/2019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202795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93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142580"/>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91891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1845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4156660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72541870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872654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285617044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248879752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667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9664848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9560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7186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831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95347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8949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2398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633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4079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718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1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303939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691213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624231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07935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98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40900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60171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25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960493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6027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3048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4063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02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717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195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8143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044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5092486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6411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06638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377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891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7009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165442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29180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13993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902526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120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9462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591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904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787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1483793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2826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86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82764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41" y="6061767"/>
            <a:ext cx="1517768" cy="326167"/>
          </a:xfrm>
          <a:prstGeom prst="rect">
            <a:avLst/>
          </a:prstGeom>
        </p:spPr>
      </p:pic>
    </p:spTree>
    <p:extLst>
      <p:ext uri="{BB962C8B-B14F-4D97-AF65-F5344CB8AC3E}">
        <p14:creationId xmlns:p14="http://schemas.microsoft.com/office/powerpoint/2010/main" val="1508756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3877272"/>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5" y="6061767"/>
            <a:ext cx="1522404" cy="326167"/>
          </a:xfrm>
          <a:prstGeom prst="rect">
            <a:avLst/>
          </a:prstGeom>
        </p:spPr>
      </p:pic>
    </p:spTree>
    <p:extLst>
      <p:ext uri="{BB962C8B-B14F-4D97-AF65-F5344CB8AC3E}">
        <p14:creationId xmlns:p14="http://schemas.microsoft.com/office/powerpoint/2010/main" val="222157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42"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5"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8"/>
            <a:ext cx="8964187"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8"/>
            <a:ext cx="2507466" cy="537211"/>
          </a:xfrm>
          <a:prstGeom prst="rect">
            <a:avLst/>
          </a:prstGeom>
        </p:spPr>
      </p:pic>
    </p:spTree>
    <p:extLst>
      <p:ext uri="{BB962C8B-B14F-4D97-AF65-F5344CB8AC3E}">
        <p14:creationId xmlns:p14="http://schemas.microsoft.com/office/powerpoint/2010/main" val="1083575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2311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82"/>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71155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3969"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428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3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942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530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1796217"/>
          </a:xfrm>
          <a:noFill/>
        </p:spPr>
        <p:txBody>
          <a:bodyPr tIns="91440" bIns="91440" anchor="t" anchorCtr="0"/>
          <a:lstStyle>
            <a:lvl1pPr algn="l" defTabSz="914233"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507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32377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3" y="1189177"/>
            <a:ext cx="11655840" cy="1985516"/>
          </a:xfrm>
        </p:spPr>
        <p:txBody>
          <a:bodyPr/>
          <a:lstStyle>
            <a:lvl1pPr marL="0" indent="0">
              <a:buNone/>
              <a:defRPr>
                <a:gradFill>
                  <a:gsLst>
                    <a:gs pos="2920">
                      <a:schemeClr val="tx2"/>
                    </a:gs>
                    <a:gs pos="39000">
                      <a:schemeClr val="tx2"/>
                    </a:gs>
                  </a:gsLst>
                  <a:lin ang="5400000" scaled="0"/>
                </a:gradFill>
              </a:defRPr>
            </a:lvl1pPr>
            <a:lvl2pPr marL="28008" indent="0">
              <a:buNone/>
              <a:defRPr sz="1961"/>
            </a:lvl2pPr>
            <a:lvl3pPr marL="219397" indent="0">
              <a:buNone/>
              <a:defRPr sz="1961"/>
            </a:lvl3pPr>
            <a:lvl4pPr marL="466800" indent="0">
              <a:buNone/>
              <a:defRPr sz="1765"/>
            </a:lvl4pPr>
            <a:lvl5pPr marL="725094"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5354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84424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25668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8913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9"/>
            <a:ext cx="5378547" cy="2486326"/>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1194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7" cy="2486326"/>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5" indent="0">
              <a:buNone/>
              <a:tabLst/>
              <a:defRPr sz="1961"/>
            </a:lvl3pPr>
            <a:lvl4pPr marL="451240" indent="0">
              <a:buNone/>
              <a:defRPr/>
            </a:lvl4pPr>
            <a:lvl5pPr marL="67219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58072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7" cy="2552715"/>
          </a:xfrm>
        </p:spPr>
        <p:txBody>
          <a:bodyPr wrap="square">
            <a:spAutoFit/>
          </a:bodyPr>
          <a:lstStyle>
            <a:lvl1pPr marL="281636" indent="-281636">
              <a:spcBef>
                <a:spcPts val="1200"/>
              </a:spcBef>
              <a:buClr>
                <a:schemeClr val="tx1"/>
              </a:buClr>
              <a:buFont typeface="Wingdings" panose="05000000000000000000" pitchFamily="2" charset="2"/>
              <a:buChar char="§"/>
              <a:defRPr sz="3529"/>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504936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7"/>
            <a:ext cx="5378547" cy="2552715"/>
          </a:xfrm>
        </p:spPr>
        <p:txBody>
          <a:bodyPr wrap="square">
            <a:spAutoFit/>
          </a:bodyPr>
          <a:lstStyle>
            <a:lvl1pPr marL="281636" indent="-281636">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26" indent="-228567">
              <a:defRPr sz="2353"/>
            </a:lvl2pPr>
            <a:lvl3pPr marL="685703" indent="-165077">
              <a:tabLst/>
              <a:defRPr sz="1961"/>
            </a:lvl3pPr>
            <a:lvl4pPr marL="863477" indent="-177774">
              <a:defRPr/>
            </a:lvl4pPr>
            <a:lvl5pPr marL="1028552" indent="-1650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8997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43493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4" y="1187626"/>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126121040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092614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8" cy="1793104"/>
          </a:xfrm>
        </p:spPr>
        <p:txBody>
          <a:bodyPr/>
          <a:lstStyle>
            <a:lvl1pPr>
              <a:defRPr sz="5882"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7103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4"/>
            <a:ext cx="9860673" cy="899665"/>
          </a:xfrm>
        </p:spPr>
        <p:txBody>
          <a:bodyPr/>
          <a:lstStyle>
            <a:lvl1pPr marL="228732" indent="-228732">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49905"/>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78544373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8"/>
            <a:ext cx="9860673" cy="899665"/>
          </a:xfrm>
        </p:spPr>
        <p:txBody>
          <a:bodyPr/>
          <a:lstStyle>
            <a:lvl1pPr marL="276968" indent="-276968">
              <a:tabLst>
                <a:tab pos="27696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49905"/>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44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8028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236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5"/>
            <a:ext cx="11653523" cy="914235"/>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65" indent="0">
              <a:buNone/>
              <a:defRPr/>
            </a:lvl3pPr>
            <a:lvl4pPr marL="448127" indent="0">
              <a:buNone/>
              <a:defRPr/>
            </a:lvl4pPr>
            <a:lvl5pPr marL="672192" indent="0">
              <a:buNone/>
              <a:defRPr/>
            </a:lvl5pPr>
          </a:lstStyle>
          <a:p>
            <a:pPr lvl="0"/>
            <a:r>
              <a:rPr lang="en-US"/>
              <a:t>Click to edit Master text styles</a:t>
            </a:r>
          </a:p>
        </p:txBody>
      </p:sp>
      <p:sp>
        <p:nvSpPr>
          <p:cNvPr id="4" name="Title 1"/>
          <p:cNvSpPr>
            <a:spLocks noGrp="1"/>
          </p:cNvSpPr>
          <p:nvPr>
            <p:ph type="title"/>
          </p:nvPr>
        </p:nvSpPr>
        <p:spPr>
          <a:xfrm>
            <a:off x="277024" y="1187626"/>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698762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656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31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851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38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395795"/>
          </a:xfrm>
          <a:prstGeom prst="rect">
            <a:avLst/>
          </a:prstGeom>
        </p:spPr>
        <p:txBody>
          <a:bodyPr/>
          <a:lstStyle>
            <a:lvl1pPr marL="284748" indent="-284748">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9" indent="-27541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7" indent="-284748">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71" indent="-224065">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35" indent="-224065">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85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606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709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371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458747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66913897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71"/>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3"/>
            <a:ext cx="8382000" cy="380127"/>
          </a:xfrm>
          <a:prstGeom prst="rect">
            <a:avLst/>
          </a:prstGeom>
        </p:spPr>
        <p:txBody>
          <a:bodyPr/>
          <a:lstStyle/>
          <a:p>
            <a:pPr defTabSz="914233"/>
            <a:endParaRPr lang="en-US" dirty="0">
              <a:solidFill>
                <a:srgbClr val="505050"/>
              </a:solidFill>
            </a:endParaRPr>
          </a:p>
        </p:txBody>
      </p:sp>
      <p:sp>
        <p:nvSpPr>
          <p:cNvPr id="3" name="Slide Number Placeholder 2"/>
          <p:cNvSpPr>
            <a:spLocks noGrp="1"/>
          </p:cNvSpPr>
          <p:nvPr>
            <p:ph type="sldNum" sz="quarter" idx="16"/>
          </p:nvPr>
        </p:nvSpPr>
        <p:spPr>
          <a:xfrm>
            <a:off x="11430004" y="6477881"/>
            <a:ext cx="761999" cy="380126"/>
          </a:xfrm>
          <a:prstGeom prst="rect">
            <a:avLst/>
          </a:prstGeom>
        </p:spPr>
        <p:txBody>
          <a:bodyPr/>
          <a:lstStyle/>
          <a:p>
            <a:pPr defTabSz="914233"/>
            <a:fld id="{FAADACFB-7C71-4E89-89D2-7BBA40B7BFA9}" type="slidenum">
              <a:rPr lang="en-US" smtClean="0">
                <a:solidFill>
                  <a:srgbClr val="505050"/>
                </a:solidFill>
              </a:rPr>
              <a:pPr defTabSz="914233"/>
              <a:t>‹#›</a:t>
            </a:fld>
            <a:endParaRPr lang="en-US" dirty="0">
              <a:solidFill>
                <a:srgbClr val="505050"/>
              </a:solidFill>
            </a:endParaRPr>
          </a:p>
        </p:txBody>
      </p:sp>
    </p:spTree>
    <p:extLst>
      <p:ext uri="{BB962C8B-B14F-4D97-AF65-F5344CB8AC3E}">
        <p14:creationId xmlns:p14="http://schemas.microsoft.com/office/powerpoint/2010/main" val="167338747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6"/>
            </a:lvl1pPr>
          </a:lstStyle>
          <a:p>
            <a:r>
              <a:rPr lang="en-US" dirty="0"/>
              <a:t>Click to edit Master title style</a:t>
            </a:r>
          </a:p>
        </p:txBody>
      </p:sp>
    </p:spTree>
    <p:extLst>
      <p:ext uri="{BB962C8B-B14F-4D97-AF65-F5344CB8AC3E}">
        <p14:creationId xmlns:p14="http://schemas.microsoft.com/office/powerpoint/2010/main" val="2984378148"/>
      </p:ext>
    </p:extLst>
  </p:cSld>
  <p:clrMapOvr>
    <a:masterClrMapping/>
  </p:clrMapOvr>
  <p:transition spd="slow">
    <p:wipe dir="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0384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992243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90833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6331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39660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2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36739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97374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498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869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42874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805386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8145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8859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2491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47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4279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047784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88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590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616677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9117861"/>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8134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2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25226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47425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295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281973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17688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80541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31049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3" y="0"/>
            <a:ext cx="12189427" cy="6441499"/>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12319661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1966"/>
            <a:ext cx="12192000" cy="6441499"/>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437150" y="4402432"/>
            <a:ext cx="8191036" cy="935267"/>
          </a:xfrm>
          <a:prstGeom prst="rect">
            <a:avLst/>
          </a:prstGeom>
        </p:spPr>
        <p:txBody>
          <a:bodyPr anchor="b" anchorCtr="0">
            <a:noAutofit/>
          </a:bodyPr>
          <a:lstStyle>
            <a:lvl1pPr algn="l">
              <a:defRPr sz="3733">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434223" y="5342269"/>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465485" y="6377298"/>
            <a:ext cx="6420324" cy="338554"/>
          </a:xfrm>
          <a:prstGeom prst="rect">
            <a:avLst/>
          </a:prstGeom>
          <a:noFill/>
        </p:spPr>
        <p:txBody>
          <a:bodyPr wrap="square" rtlCol="0">
            <a:spAutoFit/>
          </a:bodyPr>
          <a:lstStyle/>
          <a:p>
            <a:pPr algn="l"/>
            <a:r>
              <a:rPr lang="en-US" sz="1600" dirty="0">
                <a:solidFill>
                  <a:schemeClr val="bg1"/>
                </a:solidFill>
                <a:latin typeface="Verdana"/>
                <a:cs typeface="Verdana"/>
              </a:rPr>
              <a:t>Insight </a:t>
            </a:r>
            <a:r>
              <a:rPr lang="en-US" sz="1600" baseline="0" dirty="0">
                <a:solidFill>
                  <a:schemeClr val="bg1"/>
                </a:solidFill>
                <a:latin typeface="Verdana"/>
                <a:cs typeface="Verdana"/>
              </a:rPr>
              <a:t>Presentation</a:t>
            </a:r>
            <a:endParaRPr lang="en-US" sz="1600" dirty="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50" y="-21965"/>
            <a:ext cx="3621073" cy="1123781"/>
          </a:xfrm>
          <a:prstGeom prst="rect">
            <a:avLst/>
          </a:prstGeom>
        </p:spPr>
      </p:pic>
    </p:spTree>
    <p:extLst>
      <p:ext uri="{BB962C8B-B14F-4D97-AF65-F5344CB8AC3E}">
        <p14:creationId xmlns:p14="http://schemas.microsoft.com/office/powerpoint/2010/main" val="33071587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53191779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617670" y="4527039"/>
            <a:ext cx="10344529"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spTree>
    <p:extLst>
      <p:ext uri="{BB962C8B-B14F-4D97-AF65-F5344CB8AC3E}">
        <p14:creationId xmlns:p14="http://schemas.microsoft.com/office/powerpoint/2010/main" val="287839207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82369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9" y="-22236"/>
            <a:ext cx="3621073" cy="1123781"/>
          </a:xfrm>
          <a:prstGeom prst="rect">
            <a:avLst/>
          </a:prstGeom>
        </p:spPr>
      </p:pic>
    </p:spTree>
    <p:extLst>
      <p:ext uri="{BB962C8B-B14F-4D97-AF65-F5344CB8AC3E}">
        <p14:creationId xmlns:p14="http://schemas.microsoft.com/office/powerpoint/2010/main" val="370270425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387051"/>
            <a:ext cx="6010655" cy="2640243"/>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6010654" y="1387051"/>
            <a:ext cx="6181345" cy="2640243"/>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24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4720423" y="1575855"/>
            <a:ext cx="2705871" cy="4716472"/>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5156200" y="2266951"/>
            <a:ext cx="1854200" cy="3280833"/>
          </a:xfrm>
        </p:spPr>
        <p:txBody>
          <a:bodyPr>
            <a:normAutofit/>
          </a:bodyPr>
          <a:lstStyle>
            <a:lvl1pPr>
              <a:defRPr sz="1600"/>
            </a:lvl1pPr>
          </a:lstStyle>
          <a:p>
            <a:endParaRPr lang="en-US" dirty="0"/>
          </a:p>
        </p:txBody>
      </p:sp>
    </p:spTree>
    <p:extLst>
      <p:ext uri="{BB962C8B-B14F-4D97-AF65-F5344CB8AC3E}">
        <p14:creationId xmlns:p14="http://schemas.microsoft.com/office/powerpoint/2010/main" val="169931735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045656" y="1484545"/>
            <a:ext cx="2686043" cy="3247931"/>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6474656" y="1484545"/>
            <a:ext cx="2686043" cy="3247931"/>
          </a:xfrm>
        </p:spPr>
        <p:txBody>
          <a:bodyPr anchor="ctr"/>
          <a:lstStyle>
            <a:lvl1pPr marL="0" indent="0" algn="ctr">
              <a:buFontTx/>
              <a:buNone/>
              <a:defRPr/>
            </a:lvl1pPr>
          </a:lstStyle>
          <a:p>
            <a:r>
              <a:rPr lang="en-US" dirty="0"/>
              <a:t>Photo</a:t>
            </a:r>
          </a:p>
        </p:txBody>
      </p:sp>
      <p:sp>
        <p:nvSpPr>
          <p:cNvPr id="2" name="Rectangle 1"/>
          <p:cNvSpPr/>
          <p:nvPr userDrawn="1"/>
        </p:nvSpPr>
        <p:spPr>
          <a:xfrm>
            <a:off x="3049459" y="1319445"/>
            <a:ext cx="2682240"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6474656" y="1319445"/>
            <a:ext cx="2682240"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549824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30495" y="1649873"/>
            <a:ext cx="2545900" cy="3078472"/>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4686495" y="1649873"/>
            <a:ext cx="2545900" cy="3078472"/>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8242495" y="1649873"/>
            <a:ext cx="2545900" cy="3078472"/>
          </a:xfrm>
        </p:spPr>
        <p:txBody>
          <a:bodyPr anchor="ctr"/>
          <a:lstStyle>
            <a:lvl1pPr marL="0" indent="0" algn="ctr">
              <a:buFontTx/>
              <a:buNone/>
              <a:defRPr/>
            </a:lvl1pPr>
          </a:lstStyle>
          <a:p>
            <a:r>
              <a:rPr lang="en-US" dirty="0"/>
              <a:t>Photo</a:t>
            </a:r>
          </a:p>
        </p:txBody>
      </p:sp>
      <p:sp>
        <p:nvSpPr>
          <p:cNvPr id="6" name="Rectangle 5"/>
          <p:cNvSpPr/>
          <p:nvPr userDrawn="1"/>
        </p:nvSpPr>
        <p:spPr>
          <a:xfrm>
            <a:off x="1130495" y="1497473"/>
            <a:ext cx="2548128"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userDrawn="1"/>
        </p:nvSpPr>
        <p:spPr>
          <a:xfrm>
            <a:off x="4686495" y="1497473"/>
            <a:ext cx="2548128"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userDrawn="1"/>
        </p:nvSpPr>
        <p:spPr>
          <a:xfrm>
            <a:off x="8241380" y="1497473"/>
            <a:ext cx="2548128"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8140887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3741" y="1586779"/>
            <a:ext cx="2447768" cy="2959812"/>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3438625" y="1560658"/>
            <a:ext cx="2447768" cy="2959812"/>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6313509" y="1586779"/>
            <a:ext cx="2447768" cy="2959812"/>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9188393" y="1560658"/>
            <a:ext cx="2447768" cy="2959812"/>
          </a:xfrm>
        </p:spPr>
        <p:txBody>
          <a:bodyPr anchor="ctr"/>
          <a:lstStyle>
            <a:lvl1pPr marL="0" indent="0" algn="ctr">
              <a:buFontTx/>
              <a:buNone/>
              <a:defRPr/>
            </a:lvl1pPr>
          </a:lstStyle>
          <a:p>
            <a:r>
              <a:rPr lang="en-US" dirty="0"/>
              <a:t>Photo</a:t>
            </a:r>
          </a:p>
        </p:txBody>
      </p:sp>
      <p:sp>
        <p:nvSpPr>
          <p:cNvPr id="23" name="Rectangle 22"/>
          <p:cNvSpPr/>
          <p:nvPr userDrawn="1"/>
        </p:nvSpPr>
        <p:spPr>
          <a:xfrm>
            <a:off x="563741" y="1394836"/>
            <a:ext cx="2450592"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userDrawn="1"/>
        </p:nvSpPr>
        <p:spPr>
          <a:xfrm>
            <a:off x="3435801" y="1394836"/>
            <a:ext cx="2450592"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userDrawn="1"/>
        </p:nvSpPr>
        <p:spPr>
          <a:xfrm>
            <a:off x="6316333" y="1394836"/>
            <a:ext cx="2450592"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9185569" y="1382857"/>
            <a:ext cx="2450592" cy="12700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415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16352"/>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79372" y="1270024"/>
            <a:ext cx="1924105" cy="1879072"/>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5160773" y="1270024"/>
            <a:ext cx="1924105" cy="1879073"/>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8742174" y="1270024"/>
            <a:ext cx="1924105" cy="1879072"/>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579372" y="3937024"/>
            <a:ext cx="1924105" cy="1879072"/>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5160773" y="3937024"/>
            <a:ext cx="1924105" cy="1879072"/>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8742174" y="3937024"/>
            <a:ext cx="1924105" cy="1879072"/>
          </a:xfrm>
        </p:spPr>
        <p:txBody>
          <a:bodyPr anchor="ctr"/>
          <a:lstStyle>
            <a:lvl1pPr marL="0" indent="0" algn="ctr">
              <a:buNone/>
              <a:defRPr/>
            </a:lvl1pPr>
          </a:lstStyle>
          <a:p>
            <a:r>
              <a:rPr lang="en-US" dirty="0"/>
              <a:t>Photo</a:t>
            </a:r>
          </a:p>
        </p:txBody>
      </p:sp>
      <p:sp>
        <p:nvSpPr>
          <p:cNvPr id="30" name="Rectangle 29"/>
          <p:cNvSpPr/>
          <p:nvPr userDrawn="1"/>
        </p:nvSpPr>
        <p:spPr>
          <a:xfrm>
            <a:off x="1579371" y="1130300"/>
            <a:ext cx="1926336" cy="12700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p:cNvSpPr/>
          <p:nvPr userDrawn="1"/>
        </p:nvSpPr>
        <p:spPr>
          <a:xfrm>
            <a:off x="5158541" y="1130300"/>
            <a:ext cx="1926336" cy="12700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userDrawn="1"/>
        </p:nvSpPr>
        <p:spPr>
          <a:xfrm>
            <a:off x="8737712" y="1130300"/>
            <a:ext cx="1926336" cy="12700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userDrawn="1"/>
        </p:nvSpPr>
        <p:spPr>
          <a:xfrm>
            <a:off x="1579371" y="3784600"/>
            <a:ext cx="1926336" cy="12700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userDrawn="1"/>
        </p:nvSpPr>
        <p:spPr>
          <a:xfrm>
            <a:off x="5158541" y="3784600"/>
            <a:ext cx="1926336" cy="12700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userDrawn="1"/>
        </p:nvSpPr>
        <p:spPr>
          <a:xfrm>
            <a:off x="8737712" y="3784600"/>
            <a:ext cx="1926336" cy="12700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80528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4235721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322982" y="304192"/>
            <a:ext cx="11619924" cy="909867"/>
          </a:xfrm>
          <a:prstGeom prst="rect">
            <a:avLst/>
          </a:prstGeom>
        </p:spPr>
        <p:txBody>
          <a:bodyPr>
            <a:normAutofit/>
          </a:bodyPr>
          <a:lstStyle>
            <a:lvl1pPr>
              <a:defRPr sz="3467"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85285" y="1486360"/>
            <a:ext cx="8495316" cy="4522856"/>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3524251" y="1718733"/>
            <a:ext cx="5289549" cy="3158067"/>
          </a:xfrm>
        </p:spPr>
        <p:txBody>
          <a:bodyPr>
            <a:normAutofit/>
          </a:bodyPr>
          <a:lstStyle>
            <a:lvl1pPr>
              <a:defRPr sz="1867"/>
            </a:lvl1pPr>
          </a:lstStyle>
          <a:p>
            <a:endParaRPr lang="en-US" dirty="0"/>
          </a:p>
        </p:txBody>
      </p:sp>
    </p:spTree>
    <p:extLst>
      <p:ext uri="{BB962C8B-B14F-4D97-AF65-F5344CB8AC3E}">
        <p14:creationId xmlns:p14="http://schemas.microsoft.com/office/powerpoint/2010/main" val="312329349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474890"/>
            <a:ext cx="12192000" cy="320683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75633" y="387500"/>
            <a:ext cx="5230353" cy="5381617"/>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992291" y="1855394"/>
            <a:ext cx="3372445" cy="2460575"/>
          </a:xfrm>
        </p:spPr>
        <p:txBody>
          <a:bodyPr>
            <a:normAutofit/>
          </a:bodyPr>
          <a:lstStyle>
            <a:lvl1pPr>
              <a:defRPr sz="1867"/>
            </a:lvl1pPr>
          </a:lstStyle>
          <a:p>
            <a:endParaRPr lang="en-US" dirty="0"/>
          </a:p>
        </p:txBody>
      </p:sp>
    </p:spTree>
    <p:extLst>
      <p:ext uri="{BB962C8B-B14F-4D97-AF65-F5344CB8AC3E}">
        <p14:creationId xmlns:p14="http://schemas.microsoft.com/office/powerpoint/2010/main" val="166727427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4478695"/>
            <a:ext cx="12192000" cy="1848955"/>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67907" y="1402081"/>
            <a:ext cx="2944179" cy="4925568"/>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1011597" y="2696754"/>
            <a:ext cx="1926675" cy="2338543"/>
          </a:xfrm>
          <a:prstGeom prst="rect">
            <a:avLst/>
          </a:prstGeom>
          <a:noFill/>
          <a:ln w="6350">
            <a:noFill/>
          </a:ln>
        </p:spPr>
        <p:txBody>
          <a:bodyPr>
            <a:normAutofit/>
          </a:bodyPr>
          <a:lstStyle>
            <a:lvl1pPr>
              <a:defRPr sz="1867"/>
            </a:lvl1pPr>
          </a:lstStyle>
          <a:p>
            <a:endParaRPr lang="en-GB" dirty="0"/>
          </a:p>
        </p:txBody>
      </p:sp>
    </p:spTree>
    <p:extLst>
      <p:ext uri="{BB962C8B-B14F-4D97-AF65-F5344CB8AC3E}">
        <p14:creationId xmlns:p14="http://schemas.microsoft.com/office/powerpoint/2010/main" val="15720241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81012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duotone>
              <a:schemeClr val="bg2">
                <a:shade val="45000"/>
                <a:satMod val="135000"/>
              </a:schemeClr>
              <a:prstClr val="white"/>
            </a:duotone>
            <a:alphaModFix amt="29000"/>
          </a:blip>
          <a:srcRect r="74479"/>
          <a:stretch/>
        </p:blipFill>
        <p:spPr>
          <a:xfrm>
            <a:off x="11284476" y="5921117"/>
            <a:ext cx="692665" cy="810151"/>
          </a:xfrm>
          <a:prstGeom prst="rect">
            <a:avLst/>
          </a:prstGeom>
        </p:spPr>
      </p:pic>
      <p:sp>
        <p:nvSpPr>
          <p:cNvPr id="3" name="Picture Placeholder 2"/>
          <p:cNvSpPr>
            <a:spLocks noGrp="1"/>
          </p:cNvSpPr>
          <p:nvPr>
            <p:ph type="pic" sz="quarter" idx="12"/>
          </p:nvPr>
        </p:nvSpPr>
        <p:spPr>
          <a:xfrm>
            <a:off x="907527" y="1401098"/>
            <a:ext cx="10376948" cy="4636167"/>
          </a:xfrm>
        </p:spPr>
        <p:txBody>
          <a:bodyPr anchor="ctr">
            <a:normAutofit/>
          </a:bodyPr>
          <a:lstStyle>
            <a:lvl1pPr marL="0" indent="0" algn="ctr">
              <a:buNone/>
              <a:defRPr sz="2000">
                <a:solidFill>
                  <a:schemeClr val="tx2"/>
                </a:solidFill>
                <a:latin typeface="Segoe UI" charset="0"/>
                <a:ea typeface="Segoe UI" charset="0"/>
                <a:cs typeface="Segoe UI" charset="0"/>
              </a:defRPr>
            </a:lvl1pPr>
          </a:lstStyle>
          <a:p>
            <a:r>
              <a:rPr lang="en-US"/>
              <a:t>Drag picture to placeholder or click icon to add</a:t>
            </a:r>
          </a:p>
        </p:txBody>
      </p:sp>
      <p:sp>
        <p:nvSpPr>
          <p:cNvPr id="5" name="Text Placeholder 7"/>
          <p:cNvSpPr>
            <a:spLocks noGrp="1"/>
          </p:cNvSpPr>
          <p:nvPr>
            <p:ph type="body" sz="quarter" idx="10" hasCustomPrompt="1"/>
          </p:nvPr>
        </p:nvSpPr>
        <p:spPr>
          <a:xfrm>
            <a:off x="907527" y="275946"/>
            <a:ext cx="10376948" cy="933423"/>
          </a:xfrm>
        </p:spPr>
        <p:txBody>
          <a:bodyPr anchor="t">
            <a:noAutofit/>
          </a:bodyPr>
          <a:lstStyle>
            <a:lvl1pPr marL="0" indent="0" algn="ctr">
              <a:buNone/>
              <a:defRPr sz="4800" b="0" i="0">
                <a:solidFill>
                  <a:srgbClr val="554741"/>
                </a:solidFill>
                <a:latin typeface="Verdana" panose="020B0604030504040204" pitchFamily="34" charset="0"/>
                <a:ea typeface="Verdana" panose="020B0604030504040204" pitchFamily="34" charset="0"/>
                <a:cs typeface="Segoe UI" charset="0"/>
              </a:defRPr>
            </a:lvl1pPr>
            <a:lvl2pPr>
              <a:defRPr sz="3600">
                <a:solidFill>
                  <a:schemeClr val="accent2"/>
                </a:solidFill>
              </a:defRPr>
            </a:lvl2pPr>
            <a:lvl3pPr>
              <a:defRPr sz="3600">
                <a:solidFill>
                  <a:schemeClr val="accent2"/>
                </a:solidFill>
              </a:defRPr>
            </a:lvl3pPr>
            <a:lvl4pPr>
              <a:defRPr sz="3600">
                <a:solidFill>
                  <a:schemeClr val="accent2"/>
                </a:solidFill>
              </a:defRPr>
            </a:lvl4pPr>
            <a:lvl5pPr>
              <a:defRPr sz="3600">
                <a:solidFill>
                  <a:schemeClr val="accent2"/>
                </a:solidFill>
              </a:defRPr>
            </a:lvl5pPr>
          </a:lstStyle>
          <a:p>
            <a:pPr lvl="0"/>
            <a:r>
              <a:rPr lang="en-US" dirty="0"/>
              <a:t>Click to edit page heading text</a:t>
            </a:r>
          </a:p>
        </p:txBody>
      </p:sp>
    </p:spTree>
    <p:extLst>
      <p:ext uri="{BB962C8B-B14F-4D97-AF65-F5344CB8AC3E}">
        <p14:creationId xmlns:p14="http://schemas.microsoft.com/office/powerpoint/2010/main" val="4788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Content - minimal">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B2EC0D-7831-6F47-8828-E1362D3E1D25}"/>
              </a:ext>
            </a:extLst>
          </p:cNvPr>
          <p:cNvSpPr txBox="1"/>
          <p:nvPr userDrawn="1"/>
        </p:nvSpPr>
        <p:spPr>
          <a:xfrm>
            <a:off x="11105804" y="6403796"/>
            <a:ext cx="908376" cy="338554"/>
          </a:xfrm>
          <a:prstGeom prst="rect">
            <a:avLst/>
          </a:prstGeom>
          <a:noFill/>
        </p:spPr>
        <p:txBody>
          <a:bodyPr wrap="square" rtlCol="0" anchor="ctr">
            <a:spAutoFit/>
          </a:bodyPr>
          <a:lstStyle/>
          <a:p>
            <a:pPr algn="r"/>
            <a:fld id="{8F57A718-7638-AA4D-9012-BBF5E9D5FCFE}" type="slidenum">
              <a:rPr lang="en-US" sz="1600" b="0" i="0" smtClean="0">
                <a:solidFill>
                  <a:srgbClr val="726963"/>
                </a:solidFill>
                <a:latin typeface="Klinic Slab Light" pitchFamily="2" charset="0"/>
                <a:cs typeface="Verdana"/>
              </a:rPr>
              <a:pPr algn="r"/>
              <a:t>‹#›</a:t>
            </a:fld>
            <a:endParaRPr lang="en-US" sz="1600" b="0" i="0">
              <a:solidFill>
                <a:srgbClr val="726963"/>
              </a:solidFill>
              <a:latin typeface="Klinic Slab Light" pitchFamily="2" charset="0"/>
              <a:cs typeface="Verdana"/>
            </a:endParaRPr>
          </a:p>
        </p:txBody>
      </p:sp>
      <p:sp>
        <p:nvSpPr>
          <p:cNvPr id="6" name="Title 8">
            <a:extLst>
              <a:ext uri="{FF2B5EF4-FFF2-40B4-BE49-F238E27FC236}">
                <a16:creationId xmlns:a16="http://schemas.microsoft.com/office/drawing/2014/main" id="{34E03F61-1B45-6248-A6B8-BB63EFB638E4}"/>
              </a:ext>
            </a:extLst>
          </p:cNvPr>
          <p:cNvSpPr>
            <a:spLocks noGrp="1"/>
          </p:cNvSpPr>
          <p:nvPr>
            <p:ph type="title"/>
          </p:nvPr>
        </p:nvSpPr>
        <p:spPr>
          <a:xfrm>
            <a:off x="851647" y="336501"/>
            <a:ext cx="10479743" cy="605611"/>
          </a:xfrm>
        </p:spPr>
        <p:txBody>
          <a:bodyPr anchor="t"/>
          <a:lstStyle>
            <a:lvl1pPr>
              <a:defRPr sz="3733"/>
            </a:lvl1pPr>
          </a:lstStyle>
          <a:p>
            <a:r>
              <a:rPr lang="en-US"/>
              <a:t>Click to edit Master title style</a:t>
            </a:r>
          </a:p>
        </p:txBody>
      </p:sp>
      <p:sp>
        <p:nvSpPr>
          <p:cNvPr id="4" name="Text Placeholder 2">
            <a:extLst>
              <a:ext uri="{FF2B5EF4-FFF2-40B4-BE49-F238E27FC236}">
                <a16:creationId xmlns:a16="http://schemas.microsoft.com/office/drawing/2014/main" id="{25AEC0D4-B987-6440-BB08-0A7C49D324EF}"/>
              </a:ext>
            </a:extLst>
          </p:cNvPr>
          <p:cNvSpPr>
            <a:spLocks noGrp="1"/>
          </p:cNvSpPr>
          <p:nvPr>
            <p:ph type="body" sz="quarter" idx="4294967295"/>
          </p:nvPr>
        </p:nvSpPr>
        <p:spPr>
          <a:xfrm>
            <a:off x="2" y="1305984"/>
            <a:ext cx="10375900" cy="4842933"/>
          </a:xfrm>
        </p:spPr>
        <p:txBody>
          <a:bodyPr>
            <a:normAutofit fontScale="70000" lnSpcReduction="20000"/>
          </a:bodyPr>
          <a:lstStyle>
            <a:lvl1pPr marL="685783" indent="-685783" algn="l">
              <a:buFont typeface="Arial" panose="020B0604020202020204" pitchFamily="34" charset="0"/>
              <a:buChar char="•"/>
              <a:defRPr b="0" i="0">
                <a:latin typeface="Klinic Slab Book" pitchFamily="2" charset="0"/>
              </a:defRPr>
            </a:lvl1pPr>
            <a:lvl2pPr>
              <a:defRPr b="0" i="0">
                <a:latin typeface="Klinic Slab Book" pitchFamily="2" charset="0"/>
              </a:defRPr>
            </a:lvl2pPr>
          </a:lstStyle>
          <a:p>
            <a:pPr marL="514350" indent="-514350" algn="l">
              <a:buFont typeface="Arial" panose="020B0604020202020204" pitchFamily="34" charset="0"/>
              <a:buChar char="•"/>
            </a:pPr>
            <a:r>
              <a:rPr lang="en-US"/>
              <a:t>Introductions </a:t>
            </a:r>
          </a:p>
          <a:p>
            <a:pPr marL="1142942" lvl="1" indent="-685766">
              <a:buFont typeface="Arial" panose="020B0604020202020204" pitchFamily="34" charset="0"/>
              <a:buChar char="•"/>
            </a:pPr>
            <a:r>
              <a:rPr lang="en-US"/>
              <a:t>People and Organizations</a:t>
            </a:r>
          </a:p>
          <a:p>
            <a:pPr marL="514350" indent="-514350" algn="l">
              <a:buFont typeface="Arial" panose="020B0604020202020204" pitchFamily="34" charset="0"/>
              <a:buChar char="•"/>
            </a:pPr>
            <a:r>
              <a:rPr lang="en-US"/>
              <a:t>Proposal and Business Case Overview</a:t>
            </a:r>
          </a:p>
          <a:p>
            <a:pPr marL="1142942" lvl="1" indent="-685766">
              <a:buFont typeface="Arial" panose="020B0604020202020204" pitchFamily="34" charset="0"/>
              <a:buChar char="•"/>
            </a:pPr>
            <a:r>
              <a:rPr lang="en-US"/>
              <a:t>Introduction to Intranet Foundation </a:t>
            </a:r>
          </a:p>
          <a:p>
            <a:pPr marL="1142942" lvl="1" indent="-685766">
              <a:buFont typeface="Arial" panose="020B0604020202020204" pitchFamily="34" charset="0"/>
              <a:buChar char="•"/>
            </a:pPr>
            <a:r>
              <a:rPr lang="en-US"/>
              <a:t>Real world examples</a:t>
            </a:r>
          </a:p>
          <a:p>
            <a:pPr marL="514350" indent="-514350" algn="l">
              <a:buFont typeface="Arial" panose="020B0604020202020204" pitchFamily="34" charset="0"/>
              <a:buChar char="•"/>
            </a:pPr>
            <a:r>
              <a:rPr lang="en-US"/>
              <a:t> Implementation and Migration Overview</a:t>
            </a:r>
          </a:p>
          <a:p>
            <a:pPr marL="1142942" lvl="1" indent="-685766">
              <a:buFont typeface="Arial" panose="020B0604020202020204" pitchFamily="34" charset="0"/>
              <a:buChar char="•"/>
            </a:pPr>
            <a:r>
              <a:rPr lang="en-US"/>
              <a:t>Timeline overview</a:t>
            </a:r>
          </a:p>
          <a:p>
            <a:pPr marL="1142942" lvl="1" indent="-685766">
              <a:buFont typeface="Arial" panose="020B0604020202020204" pitchFamily="34" charset="0"/>
              <a:buChar char="•"/>
            </a:pPr>
            <a:r>
              <a:rPr lang="en-US"/>
              <a:t>Deployment planning</a:t>
            </a:r>
          </a:p>
          <a:p>
            <a:pPr marL="1142942" lvl="1" indent="-685766">
              <a:buFont typeface="Arial" panose="020B0604020202020204" pitchFamily="34" charset="0"/>
              <a:buChar char="•"/>
            </a:pPr>
            <a:r>
              <a:rPr lang="en-US"/>
              <a:t>Testing and acceptance (change management)</a:t>
            </a:r>
          </a:p>
          <a:p>
            <a:pPr marL="1142942" lvl="1" indent="-685766">
              <a:buFont typeface="Arial" panose="020B0604020202020204" pitchFamily="34" charset="0"/>
              <a:buChar char="•"/>
            </a:pPr>
            <a:r>
              <a:rPr lang="en-US"/>
              <a:t>Content review</a:t>
            </a:r>
          </a:p>
          <a:p>
            <a:pPr marL="1142942" lvl="1" indent="-685766">
              <a:buFont typeface="Arial" panose="020B0604020202020204" pitchFamily="34" charset="0"/>
              <a:buChar char="•"/>
            </a:pPr>
            <a:r>
              <a:rPr lang="en-US"/>
              <a:t>Migration planning</a:t>
            </a:r>
          </a:p>
          <a:p>
            <a:pPr marL="1142942" lvl="1" indent="-685766">
              <a:buFont typeface="Arial" panose="020B0604020202020204" pitchFamily="34" charset="0"/>
              <a:buChar char="•"/>
            </a:pPr>
            <a:r>
              <a:rPr lang="en-US"/>
              <a:t>Tool selection</a:t>
            </a:r>
          </a:p>
          <a:p>
            <a:pPr marL="1142942" lvl="1" indent="-685766">
              <a:buFont typeface="Arial" panose="020B0604020202020204" pitchFamily="34" charset="0"/>
              <a:buChar char="•"/>
            </a:pPr>
            <a:r>
              <a:rPr lang="en-US"/>
              <a:t>Information architecture and organization</a:t>
            </a:r>
          </a:p>
          <a:p>
            <a:pPr marL="1142942" lvl="1" indent="-685766">
              <a:buFont typeface="Arial" panose="020B0604020202020204" pitchFamily="34" charset="0"/>
              <a:buChar char="•"/>
            </a:pPr>
            <a:r>
              <a:rPr lang="en-US"/>
              <a:t>Governance</a:t>
            </a:r>
          </a:p>
          <a:p>
            <a:pPr marL="1142942" lvl="1" indent="-685766">
              <a:buFont typeface="Arial" panose="020B0604020202020204" pitchFamily="34" charset="0"/>
              <a:buChar char="•"/>
            </a:pPr>
            <a:r>
              <a:rPr lang="en-US"/>
              <a:t>Go-live and adoption strategy</a:t>
            </a:r>
          </a:p>
          <a:p>
            <a:pPr marL="514350" indent="-514350" algn="l">
              <a:buFont typeface="Arial" panose="020B0604020202020204" pitchFamily="34" charset="0"/>
              <a:buChar char="•"/>
            </a:pPr>
            <a:r>
              <a:rPr lang="en-US"/>
              <a:t>Relevant Examples &amp; Cost Overview</a:t>
            </a:r>
          </a:p>
          <a:p>
            <a:pPr marL="514350" indent="-514350" algn="l">
              <a:buFont typeface="Arial" panose="020B0604020202020204" pitchFamily="34" charset="0"/>
              <a:buChar char="•"/>
            </a:pPr>
            <a:r>
              <a:rPr lang="en-US"/>
              <a:t>Final Q&amp;A</a:t>
            </a:r>
          </a:p>
          <a:p>
            <a:pPr marL="1142942" lvl="1" indent="-685766">
              <a:buFont typeface="Arial" panose="020B0604020202020204" pitchFamily="34" charset="0"/>
              <a:buChar char="•"/>
            </a:pPr>
            <a:endParaRPr lang="en-US"/>
          </a:p>
        </p:txBody>
      </p:sp>
    </p:spTree>
    <p:extLst>
      <p:ext uri="{BB962C8B-B14F-4D97-AF65-F5344CB8AC3E}">
        <p14:creationId xmlns:p14="http://schemas.microsoft.com/office/powerpoint/2010/main" val="388863597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Section Divider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133685-5758-A94A-8560-1B3A4F5FFA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C829EFB8-EC15-FE49-8B45-A5743F965B8B}"/>
              </a:ext>
            </a:extLst>
          </p:cNvPr>
          <p:cNvSpPr txBox="1"/>
          <p:nvPr userDrawn="1"/>
        </p:nvSpPr>
        <p:spPr>
          <a:xfrm>
            <a:off x="5298142" y="6413315"/>
            <a:ext cx="6798364" cy="215444"/>
          </a:xfrm>
          <a:prstGeom prst="rect">
            <a:avLst/>
          </a:prstGeom>
          <a:noFill/>
        </p:spPr>
        <p:txBody>
          <a:bodyPr wrap="square" rtlCol="0">
            <a:spAutoFit/>
          </a:bodyPr>
          <a:lstStyle/>
          <a:p>
            <a:pPr algn="r"/>
            <a:r>
              <a:rPr lang="en-US" sz="800" b="0" i="0">
                <a:solidFill>
                  <a:schemeClr val="bg1"/>
                </a:solidFill>
                <a:effectLst/>
                <a:latin typeface="Verdana"/>
                <a:cs typeface="Verdana"/>
              </a:rPr>
              <a:t>Insight Proprietary &amp; Confidential.</a:t>
            </a:r>
            <a:r>
              <a:rPr lang="en-US" sz="800" b="0" i="0" baseline="0">
                <a:solidFill>
                  <a:schemeClr val="bg1"/>
                </a:solidFill>
                <a:effectLst/>
                <a:latin typeface="Verdana"/>
                <a:cs typeface="Verdana"/>
              </a:rPr>
              <a:t> Do Not Copy or Distribute. </a:t>
            </a:r>
            <a:r>
              <a:rPr lang="en-US" sz="800" i="0" kern="1200">
                <a:solidFill>
                  <a:schemeClr val="bg1"/>
                </a:solidFill>
                <a:latin typeface="Verdana"/>
                <a:ea typeface="+mn-ea"/>
                <a:cs typeface="Verdana"/>
              </a:rPr>
              <a:t>© 2018 Insight Direct USA, Inc</a:t>
            </a:r>
            <a:r>
              <a:rPr lang="en-US" sz="800" b="0" i="0" baseline="0">
                <a:solidFill>
                  <a:schemeClr val="bg1"/>
                </a:solidFill>
                <a:effectLst/>
                <a:latin typeface="Verdana"/>
                <a:cs typeface="Verdana"/>
              </a:rPr>
              <a:t>. All Rights Reserved.</a:t>
            </a:r>
            <a:endParaRPr lang="en-US" sz="800" b="0" i="0">
              <a:solidFill>
                <a:schemeClr val="bg1"/>
              </a:solidFill>
              <a:effectLst/>
              <a:latin typeface="Verdana"/>
              <a:cs typeface="Verdana"/>
            </a:endParaRPr>
          </a:p>
        </p:txBody>
      </p:sp>
      <p:sp>
        <p:nvSpPr>
          <p:cNvPr id="13" name="Title 1">
            <a:extLst>
              <a:ext uri="{FF2B5EF4-FFF2-40B4-BE49-F238E27FC236}">
                <a16:creationId xmlns:a16="http://schemas.microsoft.com/office/drawing/2014/main" id="{26110E3F-1E05-DA48-B2A6-4A14BCFC8FB7}"/>
              </a:ext>
            </a:extLst>
          </p:cNvPr>
          <p:cNvSpPr>
            <a:spLocks noGrp="1"/>
          </p:cNvSpPr>
          <p:nvPr>
            <p:ph type="ctrTitle"/>
          </p:nvPr>
        </p:nvSpPr>
        <p:spPr>
          <a:xfrm>
            <a:off x="854573" y="2667088"/>
            <a:ext cx="10479743" cy="935267"/>
          </a:xfrm>
          <a:prstGeom prst="rect">
            <a:avLst/>
          </a:prstGeom>
        </p:spPr>
        <p:txBody>
          <a:bodyPr anchor="b" anchorCtr="0">
            <a:noAutofit/>
          </a:bodyPr>
          <a:lstStyle>
            <a:lvl1pPr algn="ctr">
              <a:defRPr sz="3200" b="0" i="0">
                <a:solidFill>
                  <a:schemeClr val="bg1"/>
                </a:solidFill>
                <a:latin typeface="Klinic Slab Book" pitchFamily="2" charset="0"/>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EE637B10-D27E-5540-A559-73E5B9F90751}"/>
              </a:ext>
            </a:extLst>
          </p:cNvPr>
          <p:cNvSpPr>
            <a:spLocks noGrp="1"/>
          </p:cNvSpPr>
          <p:nvPr>
            <p:ph type="subTitle" idx="1"/>
          </p:nvPr>
        </p:nvSpPr>
        <p:spPr>
          <a:xfrm>
            <a:off x="851646" y="3606925"/>
            <a:ext cx="10479743" cy="715496"/>
          </a:xfrm>
          <a:prstGeom prst="rect">
            <a:avLst/>
          </a:prstGeom>
        </p:spPr>
        <p:txBody>
          <a:bodyPr>
            <a:noAutofit/>
          </a:bodyPr>
          <a:lstStyle>
            <a:lvl1pPr marL="0" indent="0" algn="ctr">
              <a:buNone/>
              <a:defRPr sz="1600" b="0">
                <a:solidFill>
                  <a:schemeClr val="bg1"/>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74579869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945984" cy="6265341"/>
          </a:xfrm>
          <a:prstGeom prst="rect">
            <a:avLst/>
          </a:prstGeom>
        </p:spPr>
      </p:pic>
      <p:sp>
        <p:nvSpPr>
          <p:cNvPr id="31" name="Freeform 30"/>
          <p:cNvSpPr/>
          <p:nvPr userDrawn="1"/>
        </p:nvSpPr>
        <p:spPr>
          <a:xfrm>
            <a:off x="4060467" y="-10600"/>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27" name="Freeform 26"/>
          <p:cNvSpPr/>
          <p:nvPr userDrawn="1"/>
        </p:nvSpPr>
        <p:spPr>
          <a:xfrm>
            <a:off x="3006107" y="2"/>
            <a:ext cx="3266424" cy="6265340"/>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33"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pic>
        <p:nvPicPr>
          <p:cNvPr id="34" name="Picture 33"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35"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989877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32992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150205_13824.jpg"/>
          <p:cNvPicPr>
            <a:picLocks noChangeAspect="1"/>
          </p:cNvPicPr>
          <p:nvPr userDrawn="1"/>
        </p:nvPicPr>
        <p:blipFill rotWithShape="1">
          <a:blip r:embed="rId2" cstate="email">
            <a:extLst>
              <a:ext uri="{28A0092B-C50C-407E-A947-70E740481C1C}">
                <a14:useLocalDpi xmlns:a14="http://schemas.microsoft.com/office/drawing/2010/main"/>
              </a:ext>
            </a:extLst>
          </a:blip>
          <a:srcRect r="-33439"/>
          <a:stretch/>
        </p:blipFill>
        <p:spPr>
          <a:xfrm>
            <a:off x="1" y="-12192"/>
            <a:ext cx="9131768" cy="6288133"/>
          </a:xfrm>
          <a:prstGeom prst="rect">
            <a:avLst/>
          </a:prstGeom>
        </p:spPr>
      </p:pic>
      <p:sp>
        <p:nvSpPr>
          <p:cNvPr id="6" name="Freeform 5"/>
          <p:cNvSpPr/>
          <p:nvPr userDrawn="1"/>
        </p:nvSpPr>
        <p:spPr>
          <a:xfrm>
            <a:off x="4049867" y="2"/>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10603"/>
            <a:ext cx="3266424" cy="6265340"/>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10"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1"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9845982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r="-1755"/>
          <a:stretch/>
        </p:blipFill>
        <p:spPr>
          <a:xfrm>
            <a:off x="0" y="0"/>
            <a:ext cx="5959475" cy="6275941"/>
          </a:xfrm>
          <a:prstGeom prst="rect">
            <a:avLst/>
          </a:prstGeom>
        </p:spPr>
      </p:pic>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6" name="Freeform 5"/>
          <p:cNvSpPr/>
          <p:nvPr userDrawn="1"/>
        </p:nvSpPr>
        <p:spPr>
          <a:xfrm>
            <a:off x="4049867" y="2"/>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3"/>
            <a:ext cx="3266424" cy="6275941"/>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11"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3"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0285602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r="-1404"/>
          <a:stretch/>
        </p:blipFill>
        <p:spPr>
          <a:xfrm>
            <a:off x="1" y="-10600"/>
            <a:ext cx="8778025" cy="6286543"/>
          </a:xfrm>
          <a:prstGeom prst="rect">
            <a:avLst/>
          </a:prstGeom>
        </p:spPr>
      </p:pic>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6" name="Freeform 5"/>
          <p:cNvSpPr/>
          <p:nvPr userDrawn="1"/>
        </p:nvSpPr>
        <p:spPr>
          <a:xfrm>
            <a:off x="4049867" y="-10600"/>
            <a:ext cx="8142135" cy="6880528"/>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10600"/>
            <a:ext cx="3266424" cy="6286543"/>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11"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3"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1534549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59"/>
            <a:ext cx="6813973" cy="6275383"/>
          </a:xfrm>
          <a:prstGeom prst="rect">
            <a:avLst/>
          </a:prstGeom>
        </p:spPr>
      </p:pic>
      <p:pic>
        <p:nvPicPr>
          <p:cNvPr id="12" name="Picture 11" descr="Insight-logo-W.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43872" y="516632"/>
            <a:ext cx="2046627" cy="840195"/>
          </a:xfrm>
          <a:prstGeom prst="rect">
            <a:avLst/>
          </a:prstGeom>
        </p:spPr>
      </p:pic>
      <p:sp>
        <p:nvSpPr>
          <p:cNvPr id="6" name="Freeform 5"/>
          <p:cNvSpPr/>
          <p:nvPr userDrawn="1"/>
        </p:nvSpPr>
        <p:spPr>
          <a:xfrm>
            <a:off x="4049867" y="2"/>
            <a:ext cx="8142135" cy="6869927"/>
          </a:xfrm>
          <a:custGeom>
            <a:avLst/>
            <a:gdLst>
              <a:gd name="connsiteX0" fmla="*/ 1399429 w 6106601"/>
              <a:gd name="connsiteY0" fmla="*/ 0 h 5152445"/>
              <a:gd name="connsiteX1" fmla="*/ 6106601 w 6106601"/>
              <a:gd name="connsiteY1" fmla="*/ 0 h 5152445"/>
              <a:gd name="connsiteX2" fmla="*/ 6106601 w 6106601"/>
              <a:gd name="connsiteY2" fmla="*/ 5152445 h 5152445"/>
              <a:gd name="connsiteX3" fmla="*/ 0 w 6106601"/>
              <a:gd name="connsiteY3" fmla="*/ 5152445 h 5152445"/>
              <a:gd name="connsiteX4" fmla="*/ 1399429 w 6106601"/>
              <a:gd name="connsiteY4" fmla="*/ 0 h 515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601" h="5152445">
                <a:moveTo>
                  <a:pt x="1399429" y="0"/>
                </a:moveTo>
                <a:lnTo>
                  <a:pt x="6106601" y="0"/>
                </a:lnTo>
                <a:lnTo>
                  <a:pt x="6106601" y="5152445"/>
                </a:lnTo>
                <a:lnTo>
                  <a:pt x="0" y="5152445"/>
                </a:lnTo>
                <a:lnTo>
                  <a:pt x="1399429" y="0"/>
                </a:lnTo>
                <a:close/>
              </a:path>
            </a:pathLst>
          </a:custGeom>
          <a:gradFill>
            <a:gsLst>
              <a:gs pos="37000">
                <a:srgbClr val="C0167A">
                  <a:lumMod val="91000"/>
                  <a:lumOff val="9000"/>
                </a:srgbClr>
              </a:gs>
              <a:gs pos="0">
                <a:srgbClr val="66296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6"/>
          <p:cNvSpPr/>
          <p:nvPr userDrawn="1"/>
        </p:nvSpPr>
        <p:spPr>
          <a:xfrm>
            <a:off x="2995505" y="3"/>
            <a:ext cx="3266424" cy="6275941"/>
          </a:xfrm>
          <a:custGeom>
            <a:avLst/>
            <a:gdLst>
              <a:gd name="connsiteX0" fmla="*/ 3273777 w 3273777"/>
              <a:gd name="connsiteY0" fmla="*/ 0 h 6279444"/>
              <a:gd name="connsiteX1" fmla="*/ 1580444 w 3273777"/>
              <a:gd name="connsiteY1" fmla="*/ 6279444 h 6279444"/>
              <a:gd name="connsiteX2" fmla="*/ 0 w 3273777"/>
              <a:gd name="connsiteY2" fmla="*/ 6279444 h 6279444"/>
              <a:gd name="connsiteX3" fmla="*/ 1763889 w 3273777"/>
              <a:gd name="connsiteY3" fmla="*/ 0 h 6279444"/>
              <a:gd name="connsiteX4" fmla="*/ 3273777 w 3273777"/>
              <a:gd name="connsiteY4" fmla="*/ 0 h 627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77" h="6279444">
                <a:moveTo>
                  <a:pt x="3273777" y="0"/>
                </a:moveTo>
                <a:lnTo>
                  <a:pt x="1580444" y="6279444"/>
                </a:lnTo>
                <a:lnTo>
                  <a:pt x="0" y="6279444"/>
                </a:lnTo>
                <a:lnTo>
                  <a:pt x="1763889" y="0"/>
                </a:lnTo>
                <a:lnTo>
                  <a:pt x="3273777" y="0"/>
                </a:lnTo>
                <a:close/>
              </a:path>
            </a:pathLst>
          </a:custGeom>
          <a:gradFill>
            <a:gsLst>
              <a:gs pos="35000">
                <a:srgbClr val="C0167A">
                  <a:alpha val="92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11" name="Title 1"/>
          <p:cNvSpPr>
            <a:spLocks noGrp="1"/>
          </p:cNvSpPr>
          <p:nvPr>
            <p:ph type="ctrTitle"/>
          </p:nvPr>
        </p:nvSpPr>
        <p:spPr>
          <a:xfrm>
            <a:off x="4000966" y="4187516"/>
            <a:ext cx="8191036" cy="935267"/>
          </a:xfrm>
          <a:prstGeom prst="rect">
            <a:avLst/>
          </a:prstGeom>
        </p:spPr>
        <p:txBody>
          <a:bodyPr anchor="b" anchorCtr="0">
            <a:noAutofit/>
          </a:bodyPr>
          <a:lstStyle>
            <a:lvl1pPr algn="l">
              <a:defRPr sz="3732">
                <a:solidFill>
                  <a:schemeClr val="bg1"/>
                </a:solidFill>
                <a:latin typeface="Verdana"/>
                <a:cs typeface="Verdana"/>
              </a:defRPr>
            </a:lvl1pPr>
          </a:lstStyle>
          <a:p>
            <a:r>
              <a:rPr lang="en-US"/>
              <a:t>Click to edit Master title style</a:t>
            </a:r>
            <a:endParaRPr lang="en-US" dirty="0"/>
          </a:p>
        </p:txBody>
      </p:sp>
      <p:sp>
        <p:nvSpPr>
          <p:cNvPr id="13" name="Subtitle 2"/>
          <p:cNvSpPr>
            <a:spLocks noGrp="1"/>
          </p:cNvSpPr>
          <p:nvPr>
            <p:ph type="subTitle" idx="1"/>
          </p:nvPr>
        </p:nvSpPr>
        <p:spPr>
          <a:xfrm>
            <a:off x="3998039" y="5127352"/>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433" indent="0" algn="ctr">
              <a:buNone/>
              <a:defRPr>
                <a:solidFill>
                  <a:schemeClr val="tx1">
                    <a:tint val="75000"/>
                  </a:schemeClr>
                </a:solidFill>
              </a:defRPr>
            </a:lvl2pPr>
            <a:lvl3pPr marL="1218864" indent="0" algn="ctr">
              <a:buNone/>
              <a:defRPr>
                <a:solidFill>
                  <a:schemeClr val="tx1">
                    <a:tint val="75000"/>
                  </a:schemeClr>
                </a:solidFill>
              </a:defRPr>
            </a:lvl3pPr>
            <a:lvl4pPr marL="1828297" indent="0" algn="ctr">
              <a:buNone/>
              <a:defRPr>
                <a:solidFill>
                  <a:schemeClr val="tx1">
                    <a:tint val="75000"/>
                  </a:schemeClr>
                </a:solidFill>
              </a:defRPr>
            </a:lvl4pPr>
            <a:lvl5pPr marL="2437730" indent="0" algn="ctr">
              <a:buNone/>
              <a:defRPr>
                <a:solidFill>
                  <a:schemeClr val="tx1">
                    <a:tint val="75000"/>
                  </a:schemeClr>
                </a:solidFill>
              </a:defRPr>
            </a:lvl5pPr>
            <a:lvl6pPr marL="3047162" indent="0" algn="ctr">
              <a:buNone/>
              <a:defRPr>
                <a:solidFill>
                  <a:schemeClr val="tx1">
                    <a:tint val="75000"/>
                  </a:schemeClr>
                </a:solidFill>
              </a:defRPr>
            </a:lvl6pPr>
            <a:lvl7pPr marL="3656595" indent="0" algn="ctr">
              <a:buNone/>
              <a:defRPr>
                <a:solidFill>
                  <a:schemeClr val="tx1">
                    <a:tint val="75000"/>
                  </a:schemeClr>
                </a:solidFill>
              </a:defRPr>
            </a:lvl7pPr>
            <a:lvl8pPr marL="4266027" indent="0" algn="ctr">
              <a:buNone/>
              <a:defRPr>
                <a:solidFill>
                  <a:schemeClr val="tx1">
                    <a:tint val="75000"/>
                  </a:schemeClr>
                </a:solidFill>
              </a:defRPr>
            </a:lvl8pPr>
            <a:lvl9pPr marL="487545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74655041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a:prstGeom prst="rect">
            <a:avLst/>
          </a:prstGeo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399">
                <a:solidFill>
                  <a:schemeClr val="tx1">
                    <a:tint val="75000"/>
                  </a:schemeClr>
                </a:solidFill>
              </a:defRPr>
            </a:lvl1pPr>
            <a:lvl2pPr marL="457075" indent="0">
              <a:buNone/>
              <a:defRPr sz="2000">
                <a:solidFill>
                  <a:schemeClr val="tx1">
                    <a:tint val="75000"/>
                  </a:schemeClr>
                </a:solidFill>
              </a:defRPr>
            </a:lvl2pPr>
            <a:lvl3pPr marL="914148" indent="0">
              <a:buNone/>
              <a:defRPr sz="1800">
                <a:solidFill>
                  <a:schemeClr val="tx1">
                    <a:tint val="75000"/>
                  </a:schemeClr>
                </a:solidFill>
              </a:defRPr>
            </a:lvl3pPr>
            <a:lvl4pPr marL="1371223" indent="0">
              <a:buNone/>
              <a:defRPr sz="1600">
                <a:solidFill>
                  <a:schemeClr val="tx1">
                    <a:tint val="75000"/>
                  </a:schemeClr>
                </a:solidFill>
              </a:defRPr>
            </a:lvl4pPr>
            <a:lvl5pPr marL="1828297" indent="0">
              <a:buNone/>
              <a:defRPr sz="1600">
                <a:solidFill>
                  <a:schemeClr val="tx1">
                    <a:tint val="75000"/>
                  </a:schemeClr>
                </a:solidFill>
              </a:defRPr>
            </a:lvl5pPr>
            <a:lvl6pPr marL="2285372" indent="0">
              <a:buNone/>
              <a:defRPr sz="1600">
                <a:solidFill>
                  <a:schemeClr val="tx1">
                    <a:tint val="75000"/>
                  </a:schemeClr>
                </a:solidFill>
              </a:defRPr>
            </a:lvl6pPr>
            <a:lvl7pPr marL="2742446" indent="0">
              <a:buNone/>
              <a:defRPr sz="1600">
                <a:solidFill>
                  <a:schemeClr val="tx1">
                    <a:tint val="75000"/>
                  </a:schemeClr>
                </a:solidFill>
              </a:defRPr>
            </a:lvl7pPr>
            <a:lvl8pPr marL="3199520" indent="0">
              <a:buNone/>
              <a:defRPr sz="1600">
                <a:solidFill>
                  <a:schemeClr val="tx1">
                    <a:tint val="75000"/>
                  </a:schemeClr>
                </a:solidFill>
              </a:defRPr>
            </a:lvl8pPr>
            <a:lvl9pPr marL="3656595"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1648102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527924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24637363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5317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8016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12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054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4551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1574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97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1287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301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294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8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6590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1212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41174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192639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56302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9917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053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559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0202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64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9300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47128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0324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08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85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932413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124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754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360939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229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4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678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63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4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7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2933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56133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0790169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4285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25262719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A7DAA-8D69-1143-88E3-FA335A148EB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D54C241D-4706-F048-B843-CE3B1121A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
        <p:nvSpPr>
          <p:cNvPr id="33"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35"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752741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4AD76-3697-9641-9521-4CE4E81274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p:nvPr>
        </p:nvSpPr>
        <p:spPr>
          <a:xfrm>
            <a:off x="617670" y="4187515"/>
            <a:ext cx="8191036" cy="935267"/>
          </a:xfrm>
          <a:prstGeom prst="rect">
            <a:avLst/>
          </a:prstGeom>
        </p:spPr>
        <p:txBody>
          <a:bodyPr anchor="b" anchorCtr="0">
            <a:noAutofit/>
          </a:bodyPr>
          <a:lstStyle>
            <a:lvl1pPr algn="l">
              <a:defRPr sz="4800">
                <a:solidFill>
                  <a:schemeClr val="bg1"/>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127352"/>
            <a:ext cx="8191036" cy="715496"/>
          </a:xfrm>
          <a:prstGeom prst="rect">
            <a:avLst/>
          </a:prstGeom>
        </p:spPr>
        <p:txBody>
          <a:bodyPr>
            <a:normAutofit/>
          </a:bodyPr>
          <a:lstStyle>
            <a:lvl1pPr marL="0" indent="0" algn="l">
              <a:buNone/>
              <a:defRPr sz="2400" b="0">
                <a:solidFill>
                  <a:srgbClr val="FFFFFF"/>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2558066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8AFDC9-8762-6B4F-8CD0-1B9EA91BBE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13609526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7E2220-11DA-7046-BEE1-F46E3D87A2B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p:cNvSpPr>
            <a:spLocks noGrp="1"/>
          </p:cNvSpPr>
          <p:nvPr>
            <p:ph type="ctrTitle"/>
          </p:nvPr>
        </p:nvSpPr>
        <p:spPr>
          <a:xfrm>
            <a:off x="617670" y="4527039"/>
            <a:ext cx="8191036" cy="935267"/>
          </a:xfrm>
          <a:prstGeom prst="rect">
            <a:avLst/>
          </a:prstGeom>
        </p:spPr>
        <p:txBody>
          <a:bodyPr anchor="b" anchorCtr="0">
            <a:noAutofit/>
          </a:bodyPr>
          <a:lstStyle>
            <a:lvl1pPr algn="l">
              <a:defRPr sz="4267">
                <a:solidFill>
                  <a:srgbClr val="D40E8C"/>
                </a:solidFill>
                <a:latin typeface="+mj-lt"/>
                <a:cs typeface="Verdana"/>
              </a:defRPr>
            </a:lvl1pPr>
          </a:lstStyle>
          <a:p>
            <a:r>
              <a:rPr lang="en-US"/>
              <a:t>Click to edit Master title style</a:t>
            </a:r>
          </a:p>
        </p:txBody>
      </p:sp>
      <p:sp>
        <p:nvSpPr>
          <p:cNvPr id="11" name="Subtitle 2"/>
          <p:cNvSpPr>
            <a:spLocks noGrp="1"/>
          </p:cNvSpPr>
          <p:nvPr>
            <p:ph type="subTitle" idx="1"/>
          </p:nvPr>
        </p:nvSpPr>
        <p:spPr>
          <a:xfrm>
            <a:off x="614743" y="5466876"/>
            <a:ext cx="8191036" cy="715496"/>
          </a:xfrm>
          <a:prstGeom prst="rect">
            <a:avLst/>
          </a:prstGeom>
        </p:spPr>
        <p:txBody>
          <a:bodyPr>
            <a:normAutofit/>
          </a:bodyPr>
          <a:lstStyle>
            <a:lvl1pPr marL="0" indent="0" algn="l">
              <a:buNone/>
              <a:defRPr sz="2400" b="0">
                <a:solidFill>
                  <a:srgbClr val="D40E8C"/>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a:extLst>
              <a:ext uri="{FF2B5EF4-FFF2-40B4-BE49-F238E27FC236}">
                <a16:creationId xmlns:a16="http://schemas.microsoft.com/office/drawing/2014/main" id="{6E462941-1C1B-9043-BCD9-BE109B378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7670" y="358019"/>
            <a:ext cx="3136293" cy="730479"/>
          </a:xfrm>
          <a:prstGeom prst="rect">
            <a:avLst/>
          </a:prstGeom>
        </p:spPr>
      </p:pic>
    </p:spTree>
    <p:extLst>
      <p:ext uri="{BB962C8B-B14F-4D97-AF65-F5344CB8AC3E}">
        <p14:creationId xmlns:p14="http://schemas.microsoft.com/office/powerpoint/2010/main" val="32761525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Tree>
    <p:extLst>
      <p:ext uri="{BB962C8B-B14F-4D97-AF65-F5344CB8AC3E}">
        <p14:creationId xmlns:p14="http://schemas.microsoft.com/office/powerpoint/2010/main" val="19571512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pic>
        <p:nvPicPr>
          <p:cNvPr id="3" name="Picture 2">
            <a:extLst>
              <a:ext uri="{FF2B5EF4-FFF2-40B4-BE49-F238E27FC236}">
                <a16:creationId xmlns:a16="http://schemas.microsoft.com/office/drawing/2014/main" id="{05A684A6-9F65-3C47-B8FD-0070F71EEA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7512" y="418678"/>
            <a:ext cx="1365504" cy="561407"/>
          </a:xfrm>
          <a:prstGeom prst="rect">
            <a:avLst/>
          </a:prstGeom>
        </p:spPr>
      </p:pic>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7558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Tree>
    <p:extLst>
      <p:ext uri="{BB962C8B-B14F-4D97-AF65-F5344CB8AC3E}">
        <p14:creationId xmlns:p14="http://schemas.microsoft.com/office/powerpoint/2010/main" val="108859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47919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39B4F6-2477-CA46-8A36-6CBE5DC24134}"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AF3CB-AE5B-0C4C-A918-CBEA29975E17}" type="slidenum">
              <a:rPr lang="en-US" smtClean="0"/>
              <a:t>‹#›</a:t>
            </a:fld>
            <a:endParaRPr lang="en-US"/>
          </a:p>
        </p:txBody>
      </p:sp>
    </p:spTree>
    <p:extLst>
      <p:ext uri="{BB962C8B-B14F-4D97-AF65-F5344CB8AC3E}">
        <p14:creationId xmlns:p14="http://schemas.microsoft.com/office/powerpoint/2010/main" val="1008048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479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151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1039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060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5799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17226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27798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06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157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21702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331196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779720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05444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5129212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51863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0462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808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167755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847353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073515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01565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3855461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4229079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023443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4/22/2019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8016707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4/22/2019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3625987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4/22/2019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27478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457555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725940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1006787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41976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image" Target="../media/image38.emf"/><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theme" Target="../theme/theme10.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21" Type="http://schemas.openxmlformats.org/officeDocument/2006/relationships/slideLayout" Target="../slideLayouts/slideLayout197.xml"/><Relationship Id="rId34" Type="http://schemas.openxmlformats.org/officeDocument/2006/relationships/slideLayout" Target="../slideLayouts/slideLayout210.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33" Type="http://schemas.openxmlformats.org/officeDocument/2006/relationships/slideLayout" Target="../slideLayouts/slideLayout209.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29" Type="http://schemas.openxmlformats.org/officeDocument/2006/relationships/slideLayout" Target="../slideLayouts/slideLayout205.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32" Type="http://schemas.openxmlformats.org/officeDocument/2006/relationships/slideLayout" Target="../slideLayouts/slideLayout208.xml"/><Relationship Id="rId37" Type="http://schemas.openxmlformats.org/officeDocument/2006/relationships/image" Target="../media/image46.png"/><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28" Type="http://schemas.openxmlformats.org/officeDocument/2006/relationships/slideLayout" Target="../slideLayouts/slideLayout204.xml"/><Relationship Id="rId36" Type="http://schemas.openxmlformats.org/officeDocument/2006/relationships/theme" Target="../theme/theme11.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31" Type="http://schemas.openxmlformats.org/officeDocument/2006/relationships/slideLayout" Target="../slideLayouts/slideLayout207.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slideLayout" Target="../slideLayouts/slideLayout203.xml"/><Relationship Id="rId30" Type="http://schemas.openxmlformats.org/officeDocument/2006/relationships/slideLayout" Target="../slideLayouts/slideLayout206.xml"/><Relationship Id="rId35" Type="http://schemas.openxmlformats.org/officeDocument/2006/relationships/slideLayout" Target="../slideLayouts/slideLayout211.xml"/><Relationship Id="rId8" Type="http://schemas.openxmlformats.org/officeDocument/2006/relationships/slideLayout" Target="../slideLayouts/slideLayout184.xml"/><Relationship Id="rId3"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14.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6" Type="http://schemas.openxmlformats.org/officeDocument/2006/relationships/image" Target="../media/image13.png"/><Relationship Id="rId5" Type="http://schemas.openxmlformats.org/officeDocument/2006/relationships/theme" Target="../theme/theme12.xml"/><Relationship Id="rId4" Type="http://schemas.openxmlformats.org/officeDocument/2006/relationships/slideLayout" Target="../slideLayouts/slideLayout21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image" Target="../media/image11.emf"/><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theme" Target="../theme/theme13.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image" Target="../media/image17.png"/><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theme" Target="../theme/theme14.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image" Target="../media/image57.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6.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image" Target="../media/image69.png"/><Relationship Id="rId5" Type="http://schemas.openxmlformats.org/officeDocument/2006/relationships/slideLayout" Target="../slideLayouts/slideLayout263.xml"/><Relationship Id="rId10" Type="http://schemas.openxmlformats.org/officeDocument/2006/relationships/theme" Target="../theme/theme15.xml"/><Relationship Id="rId4" Type="http://schemas.openxmlformats.org/officeDocument/2006/relationships/slideLayout" Target="../slideLayouts/slideLayout262.xml"/><Relationship Id="rId9" Type="http://schemas.openxmlformats.org/officeDocument/2006/relationships/slideLayout" Target="../slideLayouts/slideLayout2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11.emf"/><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image" Target="../media/image13.png"/><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image" Target="../media/image18.png"/><Relationship Id="rId5" Type="http://schemas.openxmlformats.org/officeDocument/2006/relationships/slideLayout" Target="../slideLayouts/slideLayout67.xml"/><Relationship Id="rId10" Type="http://schemas.openxmlformats.org/officeDocument/2006/relationships/image" Target="../media/image17.png"/><Relationship Id="rId4" Type="http://schemas.openxmlformats.org/officeDocument/2006/relationships/slideLayout" Target="../slideLayouts/slideLayout6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image" Target="../media/image11.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theme" Target="../theme/theme5.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6.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theme" Target="../theme/theme7.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10" Type="http://schemas.openxmlformats.org/officeDocument/2006/relationships/image" Target="../media/image31.png"/><Relationship Id="rId4" Type="http://schemas.openxmlformats.org/officeDocument/2006/relationships/slideLayout" Target="../slideLayouts/slideLayout131.xml"/><Relationship Id="rId9" Type="http://schemas.openxmlformats.org/officeDocument/2006/relationships/image" Target="../media/image17.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image" Target="../media/image11.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theme" Target="../theme/theme9.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2113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757440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1" cy="21846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4" y="1906418"/>
            <a:ext cx="4214127" cy="401304"/>
          </a:xfrm>
          <a:prstGeom prst="rect">
            <a:avLst/>
          </a:prstGeom>
        </p:spPr>
      </p:pic>
    </p:spTree>
    <p:extLst>
      <p:ext uri="{BB962C8B-B14F-4D97-AF65-F5344CB8AC3E}">
        <p14:creationId xmlns:p14="http://schemas.microsoft.com/office/powerpoint/2010/main" val="75535579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p:fade/>
  </p:transition>
  <p:txStyles>
    <p:titleStyle>
      <a:lvl1pPr algn="l" defTabSz="914233" rtl="0" eaLnBrk="1" latinLnBrk="0" hangingPunct="1">
        <a:lnSpc>
          <a:spcPct val="90000"/>
        </a:lnSpc>
        <a:spcBef>
          <a:spcPct val="0"/>
        </a:spcBef>
        <a:buNone/>
        <a:defRPr lang="en-US" sz="5294"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5" marR="0" indent="-33609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08" marR="0" indent="-236511"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24"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87"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350" marR="0" indent="-224065" algn="l" defTabSz="91423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14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58"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75"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92" indent="-228558" algn="l" defTabSz="91423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3" rtl="0" eaLnBrk="1" latinLnBrk="0" hangingPunct="1">
        <a:defRPr sz="1765" kern="1200">
          <a:solidFill>
            <a:schemeClr val="tx1"/>
          </a:solidFill>
          <a:latin typeface="+mn-lt"/>
          <a:ea typeface="+mn-ea"/>
          <a:cs typeface="+mn-cs"/>
        </a:defRPr>
      </a:lvl1pPr>
      <a:lvl2pPr marL="457116" algn="l" defTabSz="914233" rtl="0" eaLnBrk="1" latinLnBrk="0" hangingPunct="1">
        <a:defRPr sz="1765" kern="1200">
          <a:solidFill>
            <a:schemeClr val="tx1"/>
          </a:solidFill>
          <a:latin typeface="+mn-lt"/>
          <a:ea typeface="+mn-ea"/>
          <a:cs typeface="+mn-cs"/>
        </a:defRPr>
      </a:lvl2pPr>
      <a:lvl3pPr marL="914233" algn="l" defTabSz="914233" rtl="0" eaLnBrk="1" latinLnBrk="0" hangingPunct="1">
        <a:defRPr sz="1765" kern="1200">
          <a:solidFill>
            <a:schemeClr val="tx1"/>
          </a:solidFill>
          <a:latin typeface="+mn-lt"/>
          <a:ea typeface="+mn-ea"/>
          <a:cs typeface="+mn-cs"/>
        </a:defRPr>
      </a:lvl3pPr>
      <a:lvl4pPr marL="1371349" algn="l" defTabSz="914233" rtl="0" eaLnBrk="1" latinLnBrk="0" hangingPunct="1">
        <a:defRPr sz="1765" kern="1200">
          <a:solidFill>
            <a:schemeClr val="tx1"/>
          </a:solidFill>
          <a:latin typeface="+mn-lt"/>
          <a:ea typeface="+mn-ea"/>
          <a:cs typeface="+mn-cs"/>
        </a:defRPr>
      </a:lvl4pPr>
      <a:lvl5pPr marL="1828467" algn="l" defTabSz="914233" rtl="0" eaLnBrk="1" latinLnBrk="0" hangingPunct="1">
        <a:defRPr sz="1765" kern="1200">
          <a:solidFill>
            <a:schemeClr val="tx1"/>
          </a:solidFill>
          <a:latin typeface="+mn-lt"/>
          <a:ea typeface="+mn-ea"/>
          <a:cs typeface="+mn-cs"/>
        </a:defRPr>
      </a:lvl5pPr>
      <a:lvl6pPr marL="2285584" algn="l" defTabSz="914233" rtl="0" eaLnBrk="1" latinLnBrk="0" hangingPunct="1">
        <a:defRPr sz="1765" kern="1200">
          <a:solidFill>
            <a:schemeClr val="tx1"/>
          </a:solidFill>
          <a:latin typeface="+mn-lt"/>
          <a:ea typeface="+mn-ea"/>
          <a:cs typeface="+mn-cs"/>
        </a:defRPr>
      </a:lvl6pPr>
      <a:lvl7pPr marL="2742700" algn="l" defTabSz="914233" rtl="0" eaLnBrk="1" latinLnBrk="0" hangingPunct="1">
        <a:defRPr sz="1765" kern="1200">
          <a:solidFill>
            <a:schemeClr val="tx1"/>
          </a:solidFill>
          <a:latin typeface="+mn-lt"/>
          <a:ea typeface="+mn-ea"/>
          <a:cs typeface="+mn-cs"/>
        </a:defRPr>
      </a:lvl7pPr>
      <a:lvl8pPr marL="3199816" algn="l" defTabSz="914233" rtl="0" eaLnBrk="1" latinLnBrk="0" hangingPunct="1">
        <a:defRPr sz="1765" kern="1200">
          <a:solidFill>
            <a:schemeClr val="tx1"/>
          </a:solidFill>
          <a:latin typeface="+mn-lt"/>
          <a:ea typeface="+mn-ea"/>
          <a:cs typeface="+mn-cs"/>
        </a:defRPr>
      </a:lvl8pPr>
      <a:lvl9pPr marL="3656935" algn="l" defTabSz="9142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0">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4">
          <p15:clr>
            <a:srgbClr val="5ACBF0"/>
          </p15:clr>
        </p15:guide>
        <p15:guide id="12" pos="4780">
          <p15:clr>
            <a:srgbClr val="5ACBF0"/>
          </p15:clr>
        </p15:guide>
        <p15:guide id="13" pos="5356">
          <p15:clr>
            <a:srgbClr val="5ACBF0"/>
          </p15:clr>
        </p15:guide>
        <p15:guide id="14" pos="5932">
          <p15:clr>
            <a:srgbClr val="5ACBF0"/>
          </p15:clr>
        </p15:guide>
        <p15:guide id="15" pos="6508">
          <p15:clr>
            <a:srgbClr val="5ACBF0"/>
          </p15:clr>
        </p15:guide>
        <p15:guide id="16" pos="7084">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5">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985412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8197203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7643"/>
            <a:ext cx="12192000" cy="520357"/>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10074124" y="6257653"/>
            <a:ext cx="2121408" cy="658368"/>
          </a:xfrm>
          <a:prstGeom prst="rect">
            <a:avLst/>
          </a:prstGeom>
        </p:spPr>
      </p:pic>
      <p:grpSp>
        <p:nvGrpSpPr>
          <p:cNvPr id="10" name="Group 9"/>
          <p:cNvGrpSpPr/>
          <p:nvPr userDrawn="1"/>
        </p:nvGrpSpPr>
        <p:grpSpPr>
          <a:xfrm>
            <a:off x="1819208" y="-667296"/>
            <a:ext cx="7455427" cy="476069"/>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3724566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Lst>
  <p:txStyles>
    <p:titleStyle>
      <a:lvl1pPr algn="l" defTabSz="914377" rtl="0" eaLnBrk="1" latinLnBrk="0" hangingPunct="1">
        <a:lnSpc>
          <a:spcPct val="90000"/>
        </a:lnSpc>
        <a:spcBef>
          <a:spcPct val="0"/>
        </a:spcBef>
        <a:buNone/>
        <a:defRPr sz="3467"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26963"/>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26963"/>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26963"/>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26963"/>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Freeform 23"/>
          <p:cNvSpPr/>
          <p:nvPr userDrawn="1"/>
        </p:nvSpPr>
        <p:spPr>
          <a:xfrm>
            <a:off x="9468021" y="-10984"/>
            <a:ext cx="2723979" cy="955589"/>
          </a:xfrm>
          <a:custGeom>
            <a:avLst/>
            <a:gdLst>
              <a:gd name="connsiteX0" fmla="*/ 0 w 2042984"/>
              <a:gd name="connsiteY0" fmla="*/ 716692 h 716692"/>
              <a:gd name="connsiteX1" fmla="*/ 2042984 w 2042984"/>
              <a:gd name="connsiteY1" fmla="*/ 716692 h 716692"/>
              <a:gd name="connsiteX2" fmla="*/ 2042984 w 2042984"/>
              <a:gd name="connsiteY2" fmla="*/ 0 h 716692"/>
              <a:gd name="connsiteX3" fmla="*/ 247135 w 2042984"/>
              <a:gd name="connsiteY3" fmla="*/ 0 h 716692"/>
              <a:gd name="connsiteX4" fmla="*/ 0 w 2042984"/>
              <a:gd name="connsiteY4" fmla="*/ 716692 h 716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2984" h="716692">
                <a:moveTo>
                  <a:pt x="0" y="716692"/>
                </a:moveTo>
                <a:lnTo>
                  <a:pt x="2042984" y="716692"/>
                </a:lnTo>
                <a:lnTo>
                  <a:pt x="2042984" y="0"/>
                </a:lnTo>
                <a:lnTo>
                  <a:pt x="247135" y="0"/>
                </a:lnTo>
                <a:lnTo>
                  <a:pt x="0" y="716692"/>
                </a:lnTo>
                <a:close/>
              </a:path>
            </a:pathLst>
          </a:custGeom>
          <a:gradFill>
            <a:gsLst>
              <a:gs pos="56000">
                <a:srgbClr val="C0167A">
                  <a:lumMod val="91000"/>
                  <a:lumOff val="9000"/>
                </a:srgbClr>
              </a:gs>
              <a:gs pos="100000">
                <a:srgbClr val="66296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6" name="Title Placeholder 1"/>
          <p:cNvSpPr>
            <a:spLocks noGrp="1"/>
          </p:cNvSpPr>
          <p:nvPr>
            <p:ph type="title"/>
          </p:nvPr>
        </p:nvSpPr>
        <p:spPr>
          <a:xfrm>
            <a:off x="322983" y="304193"/>
            <a:ext cx="11619924" cy="9098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7" name="Text Placeholder 2"/>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p:cNvSpPr txBox="1"/>
          <p:nvPr userDrawn="1"/>
        </p:nvSpPr>
        <p:spPr>
          <a:xfrm>
            <a:off x="4301745" y="6461614"/>
            <a:ext cx="7043041" cy="215444"/>
          </a:xfrm>
          <a:prstGeom prst="rect">
            <a:avLst/>
          </a:prstGeom>
          <a:noFill/>
        </p:spPr>
        <p:txBody>
          <a:bodyPr wrap="square" rtlCol="0">
            <a:spAutoFit/>
          </a:bodyPr>
          <a:lstStyle/>
          <a:p>
            <a:pPr algn="r"/>
            <a:r>
              <a:rPr lang="en-US" sz="800" b="0" i="1" dirty="0">
                <a:solidFill>
                  <a:srgbClr val="706259"/>
                </a:solidFill>
                <a:effectLst/>
                <a:latin typeface="Verdana"/>
                <a:cs typeface="Verdana"/>
              </a:rPr>
              <a:t>Insight Proprietary &amp; Confidential.</a:t>
            </a:r>
            <a:r>
              <a:rPr lang="en-US" sz="800" b="0" i="1" baseline="0" dirty="0">
                <a:solidFill>
                  <a:srgbClr val="706259"/>
                </a:solidFill>
                <a:effectLst/>
                <a:latin typeface="Verdana"/>
                <a:cs typeface="Verdana"/>
              </a:rPr>
              <a:t> Do Not Copy or Distribute. </a:t>
            </a:r>
            <a:r>
              <a:rPr lang="en-US" sz="800" i="1" kern="1200" dirty="0">
                <a:solidFill>
                  <a:srgbClr val="706259"/>
                </a:solidFill>
                <a:latin typeface="Verdana"/>
                <a:ea typeface="+mn-ea"/>
                <a:cs typeface="Verdana"/>
              </a:rPr>
              <a:t>© 2018 Insight Direct USA, Inc</a:t>
            </a:r>
            <a:r>
              <a:rPr lang="en-US" sz="800" b="0" i="1" baseline="0" dirty="0">
                <a:solidFill>
                  <a:srgbClr val="706259"/>
                </a:solidFill>
                <a:effectLst/>
                <a:latin typeface="Verdana"/>
                <a:cs typeface="Verdana"/>
              </a:rPr>
              <a:t>. All Rights Reserved.</a:t>
            </a:r>
            <a:endParaRPr lang="en-US" sz="800" b="0" i="1" dirty="0">
              <a:solidFill>
                <a:srgbClr val="706259"/>
              </a:solidFill>
              <a:effectLst/>
              <a:latin typeface="Verdana"/>
              <a:cs typeface="Verdana"/>
            </a:endParaRPr>
          </a:p>
        </p:txBody>
      </p:sp>
      <p:sp>
        <p:nvSpPr>
          <p:cNvPr id="19" name="TextBox 18"/>
          <p:cNvSpPr txBox="1"/>
          <p:nvPr userDrawn="1"/>
        </p:nvSpPr>
        <p:spPr>
          <a:xfrm>
            <a:off x="237638" y="6356348"/>
            <a:ext cx="6420324" cy="338554"/>
          </a:xfrm>
          <a:prstGeom prst="rect">
            <a:avLst/>
          </a:prstGeom>
          <a:noFill/>
        </p:spPr>
        <p:txBody>
          <a:bodyPr wrap="square" rtlCol="0">
            <a:spAutoFit/>
          </a:bodyPr>
          <a:lstStyle/>
          <a:p>
            <a:pPr algn="l"/>
            <a:r>
              <a:rPr lang="en-US" sz="1600" dirty="0">
                <a:solidFill>
                  <a:srgbClr val="706259"/>
                </a:solidFill>
                <a:latin typeface="Verdana"/>
                <a:cs typeface="Verdana"/>
              </a:rPr>
              <a:t>Insight </a:t>
            </a:r>
            <a:r>
              <a:rPr lang="en-US" sz="1600" baseline="0" dirty="0">
                <a:solidFill>
                  <a:srgbClr val="706259"/>
                </a:solidFill>
                <a:latin typeface="Verdana"/>
                <a:cs typeface="Verdana"/>
              </a:rPr>
              <a:t>Presentation</a:t>
            </a:r>
            <a:endParaRPr lang="en-US" sz="1600" dirty="0">
              <a:solidFill>
                <a:srgbClr val="706259"/>
              </a:solidFill>
              <a:latin typeface="Verdana"/>
              <a:cs typeface="Verdana"/>
            </a:endParaRPr>
          </a:p>
        </p:txBody>
      </p:sp>
      <p:pic>
        <p:nvPicPr>
          <p:cNvPr id="22" name="Picture 21" descr="Insight-logo-W.png"/>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0437512" y="197347"/>
            <a:ext cx="1443309" cy="592516"/>
          </a:xfrm>
          <a:prstGeom prst="rect">
            <a:avLst/>
          </a:prstGeom>
        </p:spPr>
      </p:pic>
      <p:sp>
        <p:nvSpPr>
          <p:cNvPr id="23" name="Freeform 22"/>
          <p:cNvSpPr/>
          <p:nvPr userDrawn="1"/>
        </p:nvSpPr>
        <p:spPr>
          <a:xfrm>
            <a:off x="9114101" y="-8592"/>
            <a:ext cx="871147" cy="718107"/>
          </a:xfrm>
          <a:custGeom>
            <a:avLst/>
            <a:gdLst>
              <a:gd name="connsiteX0" fmla="*/ 783167 w 783167"/>
              <a:gd name="connsiteY0" fmla="*/ 0 h 645583"/>
              <a:gd name="connsiteX1" fmla="*/ 592667 w 783167"/>
              <a:gd name="connsiteY1" fmla="*/ 645583 h 645583"/>
              <a:gd name="connsiteX2" fmla="*/ 0 w 783167"/>
              <a:gd name="connsiteY2" fmla="*/ 645583 h 645583"/>
              <a:gd name="connsiteX3" fmla="*/ 222250 w 783167"/>
              <a:gd name="connsiteY3" fmla="*/ 0 h 645583"/>
              <a:gd name="connsiteX4" fmla="*/ 783167 w 783167"/>
              <a:gd name="connsiteY4" fmla="*/ 0 h 645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167" h="645583">
                <a:moveTo>
                  <a:pt x="783167" y="0"/>
                </a:moveTo>
                <a:lnTo>
                  <a:pt x="592667" y="645583"/>
                </a:lnTo>
                <a:lnTo>
                  <a:pt x="0" y="645583"/>
                </a:lnTo>
                <a:lnTo>
                  <a:pt x="222250" y="0"/>
                </a:lnTo>
                <a:lnTo>
                  <a:pt x="783167" y="0"/>
                </a:lnTo>
                <a:close/>
              </a:path>
            </a:pathLst>
          </a:custGeom>
          <a:gradFill>
            <a:gsLst>
              <a:gs pos="30000">
                <a:srgbClr val="C0167A">
                  <a:lumMod val="94000"/>
                  <a:lumOff val="6000"/>
                </a:srgbClr>
              </a:gs>
              <a:gs pos="100000">
                <a:srgbClr val="71286F"/>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p>
        </p:txBody>
      </p:sp>
      <p:sp>
        <p:nvSpPr>
          <p:cNvPr id="9" name="TextBox 8"/>
          <p:cNvSpPr txBox="1"/>
          <p:nvPr userDrawn="1"/>
        </p:nvSpPr>
        <p:spPr>
          <a:xfrm>
            <a:off x="11526734" y="6396840"/>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dirty="0">
              <a:solidFill>
                <a:srgbClr val="706259"/>
              </a:solidFill>
              <a:latin typeface="Verdana"/>
              <a:cs typeface="Verdana"/>
            </a:endParaRPr>
          </a:p>
        </p:txBody>
      </p:sp>
    </p:spTree>
    <p:extLst>
      <p:ext uri="{BB962C8B-B14F-4D97-AF65-F5344CB8AC3E}">
        <p14:creationId xmlns:p14="http://schemas.microsoft.com/office/powerpoint/2010/main" val="1983990754"/>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Lst>
  <p:txStyles>
    <p:titleStyle>
      <a:lvl1pPr algn="l" defTabSz="914148" rtl="0" eaLnBrk="1" latinLnBrk="0" hangingPunct="1">
        <a:lnSpc>
          <a:spcPct val="90000"/>
        </a:lnSpc>
        <a:spcBef>
          <a:spcPct val="0"/>
        </a:spcBef>
        <a:buNone/>
        <a:defRPr sz="3732" kern="1200">
          <a:solidFill>
            <a:srgbClr val="706259"/>
          </a:solidFill>
          <a:latin typeface="Verdana" charset="0"/>
          <a:ea typeface="Verdana" charset="0"/>
          <a:cs typeface="Verdana" charset="0"/>
        </a:defRPr>
      </a:lvl1pPr>
    </p:titleStyle>
    <p:bodyStyle>
      <a:lvl1pPr marL="228537" indent="-228537" algn="l" defTabSz="914148" rtl="0" eaLnBrk="1" latinLnBrk="0" hangingPunct="1">
        <a:lnSpc>
          <a:spcPct val="90000"/>
        </a:lnSpc>
        <a:spcBef>
          <a:spcPts val="1000"/>
        </a:spcBef>
        <a:buFont typeface="Arial" panose="020B0604020202020204" pitchFamily="34" charset="0"/>
        <a:buChar char="•"/>
        <a:defRPr sz="2799" kern="1200">
          <a:solidFill>
            <a:srgbClr val="706259"/>
          </a:solidFill>
          <a:latin typeface="Verdana" charset="0"/>
          <a:ea typeface="Verdana" charset="0"/>
          <a:cs typeface="Verdana" charset="0"/>
        </a:defRPr>
      </a:lvl1pPr>
      <a:lvl2pPr marL="685612" indent="-228537" algn="l" defTabSz="914148" rtl="0" eaLnBrk="1" latinLnBrk="0" hangingPunct="1">
        <a:lnSpc>
          <a:spcPct val="90000"/>
        </a:lnSpc>
        <a:spcBef>
          <a:spcPts val="500"/>
        </a:spcBef>
        <a:buFont typeface="Arial" panose="020B0604020202020204" pitchFamily="34" charset="0"/>
        <a:buChar char="•"/>
        <a:defRPr sz="2399" kern="1200">
          <a:solidFill>
            <a:srgbClr val="706259"/>
          </a:solidFill>
          <a:latin typeface="Verdana" charset="0"/>
          <a:ea typeface="Verdana" charset="0"/>
          <a:cs typeface="Verdana" charset="0"/>
        </a:defRPr>
      </a:lvl2pPr>
      <a:lvl3pPr marL="1142686" indent="-228537" algn="l" defTabSz="914148"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599760" indent="-228537" algn="l" defTabSz="914148"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6835" indent="-228537" algn="l" defTabSz="914148"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3908"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983"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057"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131" indent="-228537" algn="l" defTabSz="91414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48" rtl="0" eaLnBrk="1" latinLnBrk="0" hangingPunct="1">
        <a:defRPr sz="1800" kern="1200">
          <a:solidFill>
            <a:schemeClr val="tx1"/>
          </a:solidFill>
          <a:latin typeface="+mn-lt"/>
          <a:ea typeface="+mn-ea"/>
          <a:cs typeface="+mn-cs"/>
        </a:defRPr>
      </a:lvl1pPr>
      <a:lvl2pPr marL="457075" algn="l" defTabSz="914148" rtl="0" eaLnBrk="1" latinLnBrk="0" hangingPunct="1">
        <a:defRPr sz="1800" kern="1200">
          <a:solidFill>
            <a:schemeClr val="tx1"/>
          </a:solidFill>
          <a:latin typeface="+mn-lt"/>
          <a:ea typeface="+mn-ea"/>
          <a:cs typeface="+mn-cs"/>
        </a:defRPr>
      </a:lvl2pPr>
      <a:lvl3pPr marL="914148" algn="l" defTabSz="914148" rtl="0" eaLnBrk="1" latinLnBrk="0" hangingPunct="1">
        <a:defRPr sz="1800" kern="1200">
          <a:solidFill>
            <a:schemeClr val="tx1"/>
          </a:solidFill>
          <a:latin typeface="+mn-lt"/>
          <a:ea typeface="+mn-ea"/>
          <a:cs typeface="+mn-cs"/>
        </a:defRPr>
      </a:lvl3pPr>
      <a:lvl4pPr marL="1371223" algn="l" defTabSz="914148" rtl="0" eaLnBrk="1" latinLnBrk="0" hangingPunct="1">
        <a:defRPr sz="1800" kern="1200">
          <a:solidFill>
            <a:schemeClr val="tx1"/>
          </a:solidFill>
          <a:latin typeface="+mn-lt"/>
          <a:ea typeface="+mn-ea"/>
          <a:cs typeface="+mn-cs"/>
        </a:defRPr>
      </a:lvl4pPr>
      <a:lvl5pPr marL="1828297" algn="l" defTabSz="914148" rtl="0" eaLnBrk="1" latinLnBrk="0" hangingPunct="1">
        <a:defRPr sz="1800" kern="1200">
          <a:solidFill>
            <a:schemeClr val="tx1"/>
          </a:solidFill>
          <a:latin typeface="+mn-lt"/>
          <a:ea typeface="+mn-ea"/>
          <a:cs typeface="+mn-cs"/>
        </a:defRPr>
      </a:lvl5pPr>
      <a:lvl6pPr marL="2285372" algn="l" defTabSz="914148" rtl="0" eaLnBrk="1" latinLnBrk="0" hangingPunct="1">
        <a:defRPr sz="1800" kern="1200">
          <a:solidFill>
            <a:schemeClr val="tx1"/>
          </a:solidFill>
          <a:latin typeface="+mn-lt"/>
          <a:ea typeface="+mn-ea"/>
          <a:cs typeface="+mn-cs"/>
        </a:defRPr>
      </a:lvl6pPr>
      <a:lvl7pPr marL="2742446" algn="l" defTabSz="914148" rtl="0" eaLnBrk="1" latinLnBrk="0" hangingPunct="1">
        <a:defRPr sz="1800" kern="1200">
          <a:solidFill>
            <a:schemeClr val="tx1"/>
          </a:solidFill>
          <a:latin typeface="+mn-lt"/>
          <a:ea typeface="+mn-ea"/>
          <a:cs typeface="+mn-cs"/>
        </a:defRPr>
      </a:lvl7pPr>
      <a:lvl8pPr marL="3199520" algn="l" defTabSz="914148" rtl="0" eaLnBrk="1" latinLnBrk="0" hangingPunct="1">
        <a:defRPr sz="1800" kern="1200">
          <a:solidFill>
            <a:schemeClr val="tx1"/>
          </a:solidFill>
          <a:latin typeface="+mn-lt"/>
          <a:ea typeface="+mn-ea"/>
          <a:cs typeface="+mn-cs"/>
        </a:defRPr>
      </a:lvl8pPr>
      <a:lvl9pPr marL="3656595" algn="l" defTabSz="91414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50477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9570288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556224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56083277"/>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4/22/2019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88704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0302785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437512" y="197346"/>
            <a:ext cx="1443309" cy="592516"/>
          </a:xfrm>
          <a:prstGeom prst="rect">
            <a:avLst/>
          </a:prstGeom>
        </p:spPr>
      </p:pic>
      <p:pic>
        <p:nvPicPr>
          <p:cNvPr id="3" name="Picture 2">
            <a:extLst>
              <a:ext uri="{FF2B5EF4-FFF2-40B4-BE49-F238E27FC236}">
                <a16:creationId xmlns:a16="http://schemas.microsoft.com/office/drawing/2014/main" id="{5A8ADAA0-3C9C-2E4D-8378-1ECE5C9B8CA7}"/>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13" y="-3048"/>
            <a:ext cx="12186587" cy="6861048"/>
          </a:xfrm>
          <a:prstGeom prst="rect">
            <a:avLst/>
          </a:prstGeom>
        </p:spPr>
      </p:pic>
    </p:spTree>
    <p:extLst>
      <p:ext uri="{BB962C8B-B14F-4D97-AF65-F5344CB8AC3E}">
        <p14:creationId xmlns:p14="http://schemas.microsoft.com/office/powerpoint/2010/main" val="349861247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txStyles>
    <p:titleStyle>
      <a:lvl1pPr algn="l" defTabSz="914377" rtl="0" eaLnBrk="1" latinLnBrk="0" hangingPunct="1">
        <a:lnSpc>
          <a:spcPct val="90000"/>
        </a:lnSpc>
        <a:spcBef>
          <a:spcPct val="0"/>
        </a:spcBef>
        <a:buNone/>
        <a:defRPr sz="3733" kern="1200">
          <a:solidFill>
            <a:srgbClr val="706259"/>
          </a:solidFill>
          <a:latin typeface="Verdana" charset="0"/>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5921887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jamessmith119/datafactory101" TargetMode="External"/><Relationship Id="rId1" Type="http://schemas.openxmlformats.org/officeDocument/2006/relationships/slideLayout" Target="../slideLayouts/slideLayout2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1.xml"/></Relationships>
</file>

<file path=ppt/slides/_rels/slide2.xml.rels><?xml version="1.0" encoding="UTF-8" standalone="yes"?>
<Relationships xmlns="http://schemas.openxmlformats.org/package/2006/relationships"><Relationship Id="rId8" Type="http://schemas.openxmlformats.org/officeDocument/2006/relationships/image" Target="../media/image7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6.png"/><Relationship Id="rId1" Type="http://schemas.openxmlformats.org/officeDocument/2006/relationships/slideLayout" Target="../slideLayouts/slideLayout244.xml"/><Relationship Id="rId6" Type="http://schemas.openxmlformats.org/officeDocument/2006/relationships/image" Target="../media/image78.png"/><Relationship Id="rId5" Type="http://schemas.microsoft.com/office/2007/relationships/hdphoto" Target="../media/hdphoto2.wdp"/><Relationship Id="rId4" Type="http://schemas.openxmlformats.org/officeDocument/2006/relationships/image" Target="../media/image77.pn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57.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image" Target="../media/image88.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6.wdp"/><Relationship Id="rId12" Type="http://schemas.openxmlformats.org/officeDocument/2006/relationships/image" Target="../media/image90.png"/><Relationship Id="rId2" Type="http://schemas.openxmlformats.org/officeDocument/2006/relationships/image" Target="../media/image84.png"/><Relationship Id="rId1" Type="http://schemas.openxmlformats.org/officeDocument/2006/relationships/slideLayout" Target="../slideLayouts/slideLayout251.xml"/><Relationship Id="rId6" Type="http://schemas.openxmlformats.org/officeDocument/2006/relationships/image" Target="../media/image87.png"/><Relationship Id="rId11" Type="http://schemas.microsoft.com/office/2007/relationships/hdphoto" Target="../media/hdphoto8.wdp"/><Relationship Id="rId5" Type="http://schemas.openxmlformats.org/officeDocument/2006/relationships/image" Target="../media/image86.png"/><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image" Target="../media/image85.jpeg"/><Relationship Id="rId9" Type="http://schemas.microsoft.com/office/2007/relationships/hdphoto" Target="../media/hdphoto7.wdp"/><Relationship Id="rId1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251.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_rels/slide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064C-667D-CC4D-98AB-89E7542BBA2A}"/>
              </a:ext>
            </a:extLst>
          </p:cNvPr>
          <p:cNvSpPr>
            <a:spLocks noGrp="1"/>
          </p:cNvSpPr>
          <p:nvPr>
            <p:ph type="ctrTitle"/>
          </p:nvPr>
        </p:nvSpPr>
        <p:spPr>
          <a:xfrm>
            <a:off x="225784" y="4871423"/>
            <a:ext cx="10344529" cy="935267"/>
          </a:xfrm>
        </p:spPr>
        <p:txBody>
          <a:bodyPr/>
          <a:lstStyle/>
          <a:p>
            <a:r>
              <a:rPr lang="en-US" sz="3700" dirty="0"/>
              <a:t>Data Factory 101</a:t>
            </a:r>
            <a:br>
              <a:rPr lang="en-US" sz="3700" dirty="0"/>
            </a:br>
            <a:r>
              <a:rPr lang="en-US" sz="2400" dirty="0"/>
              <a:t>James Smith – Architect</a:t>
            </a:r>
            <a:br>
              <a:rPr lang="en-US" sz="2400" dirty="0"/>
            </a:br>
            <a:endParaRPr lang="en-US" sz="2400" dirty="0"/>
          </a:p>
        </p:txBody>
      </p:sp>
      <p:sp>
        <p:nvSpPr>
          <p:cNvPr id="3" name="Subtitle 2">
            <a:extLst>
              <a:ext uri="{FF2B5EF4-FFF2-40B4-BE49-F238E27FC236}">
                <a16:creationId xmlns:a16="http://schemas.microsoft.com/office/drawing/2014/main" id="{7D088902-2FD2-5644-AE2E-6CBC1964C9A2}"/>
              </a:ext>
            </a:extLst>
          </p:cNvPr>
          <p:cNvSpPr>
            <a:spLocks noGrp="1"/>
          </p:cNvSpPr>
          <p:nvPr>
            <p:ph type="subTitle" idx="1"/>
          </p:nvPr>
        </p:nvSpPr>
        <p:spPr>
          <a:xfrm>
            <a:off x="3916083" y="5652311"/>
            <a:ext cx="8191036" cy="715496"/>
          </a:xfrm>
        </p:spPr>
        <p:txBody>
          <a:bodyPr>
            <a:normAutofit/>
          </a:bodyPr>
          <a:lstStyle/>
          <a:p>
            <a:pPr algn="r"/>
            <a:r>
              <a:rPr lang="en-US" dirty="0"/>
              <a:t>April 27</a:t>
            </a:r>
            <a:r>
              <a:rPr lang="en-US" baseline="30000" dirty="0"/>
              <a:t>th</a:t>
            </a:r>
            <a:r>
              <a:rPr lang="en-US" dirty="0"/>
              <a:t> 2019</a:t>
            </a:r>
          </a:p>
        </p:txBody>
      </p:sp>
    </p:spTree>
    <p:extLst>
      <p:ext uri="{BB962C8B-B14F-4D97-AF65-F5344CB8AC3E}">
        <p14:creationId xmlns:p14="http://schemas.microsoft.com/office/powerpoint/2010/main" val="207269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303" y="2084187"/>
            <a:ext cx="11524908" cy="1793090"/>
          </a:xfrm>
        </p:spPr>
        <p:txBody>
          <a:bodyPr/>
          <a:lstStyle/>
          <a:p>
            <a:pPr algn="ctr"/>
            <a:r>
              <a:rPr lang="en-US" dirty="0"/>
              <a:t>Azure Data Factory</a:t>
            </a:r>
          </a:p>
        </p:txBody>
      </p:sp>
      <p:sp>
        <p:nvSpPr>
          <p:cNvPr id="3" name="Text Placeholder 2">
            <a:extLst>
              <a:ext uri="{FF2B5EF4-FFF2-40B4-BE49-F238E27FC236}">
                <a16:creationId xmlns:a16="http://schemas.microsoft.com/office/drawing/2014/main" id="{2D0E6C9D-B6B3-4F69-82C6-2B6CE7C0DEE8}"/>
              </a:ext>
            </a:extLst>
          </p:cNvPr>
          <p:cNvSpPr>
            <a:spLocks noGrp="1"/>
          </p:cNvSpPr>
          <p:nvPr>
            <p:ph type="body" sz="quarter" idx="12"/>
          </p:nvPr>
        </p:nvSpPr>
        <p:spPr/>
        <p:txBody>
          <a:bodyPr/>
          <a:lstStyle/>
          <a:p>
            <a:r>
              <a:rPr lang="en-US" dirty="0"/>
              <a:t> </a:t>
            </a:r>
          </a:p>
        </p:txBody>
      </p:sp>
    </p:spTree>
    <p:extLst>
      <p:ext uri="{BB962C8B-B14F-4D97-AF65-F5344CB8AC3E}">
        <p14:creationId xmlns:p14="http://schemas.microsoft.com/office/powerpoint/2010/main" val="22113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Pipelines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1" y="1670512"/>
            <a:ext cx="12088905" cy="2862322"/>
          </a:xfrm>
          <a:prstGeom prst="rect">
            <a:avLst/>
          </a:prstGeom>
        </p:spPr>
        <p:txBody>
          <a:bodyPr wrap="square">
            <a:spAutoFit/>
          </a:bodyPr>
          <a:lstStyle/>
          <a:p>
            <a:pPr lvl="0">
              <a:defRPr/>
            </a:pPr>
            <a:r>
              <a:rPr lang="en-US" sz="2400" dirty="0">
                <a:solidFill>
                  <a:srgbClr val="000000"/>
                </a:solidFill>
                <a:latin typeface="segoe-ui_normal"/>
              </a:rPr>
              <a:t>Pipelines are a grouping of activities. They are </a:t>
            </a:r>
            <a:r>
              <a:rPr lang="en-US" sz="2400" dirty="0">
                <a:solidFill>
                  <a:prstClr val="black"/>
                </a:solidFill>
              </a:rPr>
              <a:t>the primary 'run' mechanism, or how you get work done. </a:t>
            </a:r>
          </a:p>
          <a:p>
            <a:pPr lvl="0">
              <a:defRPr/>
            </a:pPr>
            <a:endParaRPr lang="en-US" sz="2400" dirty="0">
              <a:solidFill>
                <a:prstClr val="black"/>
              </a:solidFill>
            </a:endParaRPr>
          </a:p>
          <a:p>
            <a:pPr lvl="0">
              <a:defRPr/>
            </a:pPr>
            <a:r>
              <a:rPr lang="en-US" sz="2400" dirty="0">
                <a:solidFill>
                  <a:prstClr val="black"/>
                </a:solidFill>
              </a:rPr>
              <a:t>For example, say you need to move data from Azure Blob Storage to SQL Server. You also need to transform some of that data after it moves. You can accomplish this with a Data Factory pipeline, utilizing the 'Copy' and 'Stored Procedure' activities.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117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Activities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0" y="1670512"/>
            <a:ext cx="12191999" cy="3785652"/>
          </a:xfrm>
          <a:prstGeom prst="rect">
            <a:avLst/>
          </a:prstGeom>
        </p:spPr>
        <p:txBody>
          <a:bodyPr wrap="square">
            <a:spAutoFit/>
          </a:bodyPr>
          <a:lstStyle/>
          <a:p>
            <a:pPr lvl="0">
              <a:defRPr/>
            </a:pPr>
            <a:r>
              <a:rPr lang="en-US" sz="2400" dirty="0">
                <a:solidFill>
                  <a:srgbClr val="000000"/>
                </a:solidFill>
                <a:latin typeface="segoe-ui_normal"/>
              </a:rPr>
              <a:t>Activities are pipeline processing steps. These are the individual building blocks that perform your work. </a:t>
            </a:r>
          </a:p>
          <a:p>
            <a:pPr lvl="0">
              <a:defRPr/>
            </a:pPr>
            <a:endParaRPr lang="en-US" sz="2400" dirty="0">
              <a:solidFill>
                <a:srgbClr val="000000"/>
              </a:solidFill>
              <a:latin typeface="segoe-ui_normal"/>
            </a:endParaRPr>
          </a:p>
          <a:p>
            <a:pPr lvl="0">
              <a:defRPr/>
            </a:pPr>
            <a:r>
              <a:rPr lang="en-US" sz="2400" dirty="0">
                <a:solidFill>
                  <a:srgbClr val="000000"/>
                </a:solidFill>
                <a:latin typeface="segoe-ui_normal"/>
              </a:rPr>
              <a:t>There are a slew of activities in addition to the 'Copy' and 'Stored Procedure' activities previously mentioned. For example, running SSIS packages, API lookups, conditionals and iterators. </a:t>
            </a:r>
          </a:p>
          <a:p>
            <a:pPr lvl="0">
              <a:defRPr/>
            </a:pPr>
            <a:r>
              <a:rPr lang="en-US" sz="2400" dirty="0">
                <a:solidFill>
                  <a:srgbClr val="000000"/>
                </a:solidFill>
                <a:latin typeface="segoe-ui_normal"/>
              </a:rPr>
              <a:t>	</a:t>
            </a:r>
          </a:p>
          <a:p>
            <a:pPr lvl="0">
              <a:defRPr/>
            </a:pPr>
            <a:r>
              <a:rPr lang="en-US" sz="2400" dirty="0">
                <a:solidFill>
                  <a:srgbClr val="000000"/>
                </a:solidFill>
                <a:latin typeface="segoe-ui_normal"/>
              </a:rPr>
              <a:t>There are more advanced activities such as Machine Learning, </a:t>
            </a:r>
            <a:r>
              <a:rPr lang="en-US" sz="2400" dirty="0" err="1">
                <a:solidFill>
                  <a:srgbClr val="000000"/>
                </a:solidFill>
                <a:latin typeface="segoe-ui_normal"/>
              </a:rPr>
              <a:t>DataBricks</a:t>
            </a:r>
            <a:r>
              <a:rPr lang="en-US" sz="2400" dirty="0">
                <a:solidFill>
                  <a:srgbClr val="000000"/>
                </a:solidFill>
                <a:latin typeface="segoe-ui_normal"/>
              </a:rPr>
              <a:t> and Data Lake Analytics. For a complete list and more details, please refer to the documentation.</a:t>
            </a:r>
            <a:endParaRPr lang="en-US" sz="2400" dirty="0">
              <a:solidFill>
                <a:prstClr val="black"/>
              </a:solidFill>
            </a:endParaRPr>
          </a:p>
          <a:p>
            <a:pPr lvl="0">
              <a:defRPr/>
            </a:pPr>
            <a:endParaRPr lang="en-GB" sz="2400" dirty="0">
              <a:solidFill>
                <a:prstClr val="black"/>
              </a:solidFill>
            </a:endParaRPr>
          </a:p>
        </p:txBody>
      </p:sp>
    </p:spTree>
    <p:extLst>
      <p:ext uri="{BB962C8B-B14F-4D97-AF65-F5344CB8AC3E}">
        <p14:creationId xmlns:p14="http://schemas.microsoft.com/office/powerpoint/2010/main" val="2608305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Datasets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1" y="1670512"/>
            <a:ext cx="12192001" cy="2308324"/>
          </a:xfrm>
          <a:prstGeom prst="rect">
            <a:avLst/>
          </a:prstGeom>
        </p:spPr>
        <p:txBody>
          <a:bodyPr wrap="square">
            <a:spAutoFit/>
          </a:bodyPr>
          <a:lstStyle/>
          <a:p>
            <a:pPr lvl="0">
              <a:defRPr/>
            </a:pPr>
            <a:r>
              <a:rPr lang="en-US" sz="2400" dirty="0">
                <a:solidFill>
                  <a:srgbClr val="000000"/>
                </a:solidFill>
                <a:latin typeface="segoe-ui_normal"/>
              </a:rPr>
              <a:t>Datasets are data structures that represent your data. They are a view of the data that will be used in pipeline activities.</a:t>
            </a:r>
          </a:p>
          <a:p>
            <a:pPr lvl="0">
              <a:defRPr/>
            </a:pPr>
            <a:endParaRPr lang="en-US" sz="2400" dirty="0">
              <a:solidFill>
                <a:srgbClr val="000000"/>
              </a:solidFill>
              <a:latin typeface="segoe-ui_normal"/>
            </a:endParaRPr>
          </a:p>
          <a:p>
            <a:pPr lvl="0">
              <a:defRPr/>
            </a:pPr>
            <a:r>
              <a:rPr lang="en-US" sz="2400" dirty="0">
                <a:solidFill>
                  <a:srgbClr val="000000"/>
                </a:solidFill>
                <a:latin typeface="segoe-ui_normal"/>
              </a:rPr>
              <a:t>In a simple copy scenario, there would be two datasets; a source and destination. </a:t>
            </a:r>
          </a:p>
          <a:p>
            <a:pPr lvl="0">
              <a:defRPr/>
            </a:pPr>
            <a:endParaRPr kumimoji="0" lang="en-US" sz="2400" b="0" i="0" u="none" strike="noStrike" kern="1200" cap="none" spc="0" normalizeH="0" baseline="0" noProof="0" dirty="0">
              <a:ln>
                <a:noFill/>
              </a:ln>
              <a:solidFill>
                <a:srgbClr val="000000"/>
              </a:solidFill>
              <a:effectLst/>
              <a:uLnTx/>
              <a:uFillTx/>
              <a:latin typeface="segoe-ui_normal"/>
              <a:ea typeface="+mn-ea"/>
              <a:cs typeface="+mn-cs"/>
            </a:endParaRPr>
          </a:p>
          <a:p>
            <a:pPr lvl="0">
              <a:defRPr/>
            </a:pPr>
            <a:r>
              <a:rPr lang="en-US" sz="2400" dirty="0">
                <a:solidFill>
                  <a:srgbClr val="000000"/>
                </a:solidFill>
                <a:latin typeface="segoe-ui_normal"/>
              </a:rPr>
              <a:t>Datasets are tied to linked service, which we will discuss in the next slide.</a:t>
            </a: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356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Connections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0" y="1670512"/>
            <a:ext cx="12192000" cy="2492990"/>
          </a:xfrm>
          <a:prstGeom prst="rect">
            <a:avLst/>
          </a:prstGeom>
        </p:spPr>
        <p:txBody>
          <a:bodyPr wrap="square">
            <a:spAutoFit/>
          </a:bodyPr>
          <a:lstStyle/>
          <a:p>
            <a:pPr lvl="0">
              <a:defRPr/>
            </a:pPr>
            <a:r>
              <a:rPr lang="en-US" sz="2400" dirty="0">
                <a:solidFill>
                  <a:srgbClr val="000000"/>
                </a:solidFill>
                <a:latin typeface="segoe-ui_normal"/>
              </a:rPr>
              <a:t>Connections or Linked Services are similar to connection strings. These are used in conjunction with Datasets to connect to and define the data needed by activities and pipelines.</a:t>
            </a:r>
            <a:endParaRPr lang="en-GB" sz="3600" dirty="0">
              <a:solidFill>
                <a:prstClr val="black"/>
              </a:solidFill>
              <a:latin typeface="Calibri" panose="020F0502020204030204"/>
            </a:endParaRPr>
          </a:p>
          <a:p>
            <a:pPr lvl="0">
              <a:defRPr/>
            </a:pPr>
            <a:endParaRPr lang="en-GB" sz="3600" dirty="0">
              <a:solidFill>
                <a:prstClr val="black"/>
              </a:solidFill>
              <a:latin typeface="Calibri" panose="020F0502020204030204"/>
            </a:endParaRPr>
          </a:p>
          <a:p>
            <a:pPr lvl="0">
              <a:defRPr/>
            </a:pPr>
            <a:r>
              <a:rPr lang="en-GB" sz="2400" dirty="0">
                <a:solidFill>
                  <a:prstClr val="black"/>
                </a:solidFill>
                <a:latin typeface="Calibri" panose="020F0502020204030204"/>
              </a:rPr>
              <a:t>There are dozens of connection types, including most Microsoft/Azure options and many third party connectors such as Oracle and DB2. </a:t>
            </a:r>
          </a:p>
        </p:txBody>
      </p:sp>
    </p:spTree>
    <p:extLst>
      <p:ext uri="{BB962C8B-B14F-4D97-AF65-F5344CB8AC3E}">
        <p14:creationId xmlns:p14="http://schemas.microsoft.com/office/powerpoint/2010/main" val="1227928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a:solidFill>
                  <a:prstClr val="white"/>
                </a:solidFill>
                <a:latin typeface="Segoe UI" panose="020B0502040204020203" pitchFamily="34" charset="0"/>
                <a:cs typeface="Segoe UI" panose="020B0502040204020203" pitchFamily="34" charset="0"/>
              </a:rPr>
              <a:t>Triggers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1" y="1670512"/>
            <a:ext cx="12088905" cy="2492990"/>
          </a:xfrm>
          <a:prstGeom prst="rect">
            <a:avLst/>
          </a:prstGeom>
        </p:spPr>
        <p:txBody>
          <a:bodyPr wrap="square">
            <a:spAutoFit/>
          </a:bodyPr>
          <a:lstStyle/>
          <a:p>
            <a:pPr lvl="0">
              <a:defRPr/>
            </a:pPr>
            <a:r>
              <a:rPr lang="en-US" sz="2400" dirty="0">
                <a:solidFill>
                  <a:srgbClr val="000000"/>
                </a:solidFill>
                <a:latin typeface="segoe-ui_normal"/>
              </a:rPr>
              <a:t>Triggers determine when a pipeline is to be executed. There are simple manual triggers and more advanced options available. </a:t>
            </a:r>
          </a:p>
          <a:p>
            <a:pPr lvl="0">
              <a:defRPr/>
            </a:pPr>
            <a:endParaRPr lang="en-US" sz="2400" dirty="0">
              <a:solidFill>
                <a:srgbClr val="000000"/>
              </a:solidFill>
              <a:latin typeface="segoe-ui_normal"/>
            </a:endParaRPr>
          </a:p>
          <a:p>
            <a:pPr lvl="0">
              <a:defRPr/>
            </a:pPr>
            <a:r>
              <a:rPr lang="en-US" sz="2400" dirty="0">
                <a:solidFill>
                  <a:srgbClr val="000000"/>
                </a:solidFill>
                <a:latin typeface="segoe-ui_normal"/>
              </a:rPr>
              <a:t>For example, triggers run at a specific date and time or when a blob is added or removed from blob storage.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8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8314B-971E-4703-B3CE-A5A8D36DB395}"/>
              </a:ext>
            </a:extLst>
          </p:cNvPr>
          <p:cNvSpPr>
            <a:spLocks noGrp="1"/>
          </p:cNvSpPr>
          <p:nvPr>
            <p:ph type="ctrTitle"/>
          </p:nvPr>
        </p:nvSpPr>
        <p:spPr/>
        <p:txBody>
          <a:bodyPr/>
          <a:lstStyle/>
          <a:p>
            <a:r>
              <a:rPr lang="en-US" dirty="0"/>
              <a:t>To the Lab!</a:t>
            </a:r>
          </a:p>
        </p:txBody>
      </p:sp>
      <p:sp>
        <p:nvSpPr>
          <p:cNvPr id="4" name="Subtitle 3">
            <a:extLst>
              <a:ext uri="{FF2B5EF4-FFF2-40B4-BE49-F238E27FC236}">
                <a16:creationId xmlns:a16="http://schemas.microsoft.com/office/drawing/2014/main" id="{DF8A4A33-7AAD-45D7-999E-5E3C95EBE051}"/>
              </a:ext>
            </a:extLst>
          </p:cNvPr>
          <p:cNvSpPr>
            <a:spLocks noGrp="1"/>
          </p:cNvSpPr>
          <p:nvPr>
            <p:ph type="subTitle" idx="1"/>
          </p:nvPr>
        </p:nvSpPr>
        <p:spPr/>
        <p:txBody>
          <a:bodyPr/>
          <a:lstStyle/>
          <a:p>
            <a:r>
              <a:rPr lang="en-US" dirty="0"/>
              <a:t>And QnA…..</a:t>
            </a:r>
          </a:p>
        </p:txBody>
      </p:sp>
    </p:spTree>
    <p:extLst>
      <p:ext uri="{BB962C8B-B14F-4D97-AF65-F5344CB8AC3E}">
        <p14:creationId xmlns:p14="http://schemas.microsoft.com/office/powerpoint/2010/main" val="1631831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1F4FFA-4055-4662-9231-C0D57372B761}"/>
              </a:ext>
            </a:extLst>
          </p:cNvPr>
          <p:cNvSpPr>
            <a:spLocks noGrp="1"/>
          </p:cNvSpPr>
          <p:nvPr>
            <p:ph type="title"/>
          </p:nvPr>
        </p:nvSpPr>
        <p:spPr>
          <a:xfrm>
            <a:off x="322982" y="304192"/>
            <a:ext cx="11619924" cy="5678154"/>
          </a:xfrm>
        </p:spPr>
        <p:txBody>
          <a:bodyPr>
            <a:normAutofit/>
          </a:bodyPr>
          <a:lstStyle/>
          <a:p>
            <a:r>
              <a:rPr lang="en-US" dirty="0"/>
              <a:t>Lab – Move the data from Azure Blob Storage to our Azure SQL Database</a:t>
            </a:r>
            <a:br>
              <a:rPr lang="en-US" dirty="0"/>
            </a:br>
            <a:br>
              <a:rPr lang="en-US" dirty="0"/>
            </a:br>
            <a:r>
              <a:rPr lang="en-US" dirty="0">
                <a:hlinkClick r:id="rId2"/>
              </a:rPr>
              <a:t>https://github.com/jamessmith119/datafactory101</a:t>
            </a:r>
            <a:br>
              <a:rPr lang="en-US" dirty="0"/>
            </a:br>
            <a:endParaRPr lang="en-US" dirty="0"/>
          </a:p>
        </p:txBody>
      </p:sp>
    </p:spTree>
    <p:extLst>
      <p:ext uri="{BB962C8B-B14F-4D97-AF65-F5344CB8AC3E}">
        <p14:creationId xmlns:p14="http://schemas.microsoft.com/office/powerpoint/2010/main" val="3696459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922106-269D-428B-A6E3-EC1CD4AF6F19}"/>
              </a:ext>
            </a:extLst>
          </p:cNvPr>
          <p:cNvSpPr>
            <a:spLocks noGrp="1"/>
          </p:cNvSpPr>
          <p:nvPr>
            <p:ph type="ctrTitle"/>
          </p:nvPr>
        </p:nvSpPr>
        <p:spPr/>
        <p:txBody>
          <a:bodyPr/>
          <a:lstStyle/>
          <a:p>
            <a:r>
              <a:rPr lang="en-US" dirty="0"/>
              <a:t>Thank you</a:t>
            </a:r>
          </a:p>
        </p:txBody>
      </p:sp>
      <p:sp>
        <p:nvSpPr>
          <p:cNvPr id="2" name="Subtitle 1">
            <a:extLst>
              <a:ext uri="{FF2B5EF4-FFF2-40B4-BE49-F238E27FC236}">
                <a16:creationId xmlns:a16="http://schemas.microsoft.com/office/drawing/2014/main" id="{2DF40161-5AC4-1C4B-B740-E0C378EC03D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04079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F488CA-BA9F-5548-9F7D-C65B79298ECC}"/>
              </a:ext>
            </a:extLst>
          </p:cNvPr>
          <p:cNvSpPr/>
          <p:nvPr/>
        </p:nvSpPr>
        <p:spPr>
          <a:xfrm>
            <a:off x="9109195" y="1493796"/>
            <a:ext cx="2609007" cy="4781877"/>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pic>
        <p:nvPicPr>
          <p:cNvPr id="18" name="Picture 17">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433145" y="1745689"/>
            <a:ext cx="2194560" cy="1463040"/>
          </a:xfrm>
          <a:prstGeom prst="rect">
            <a:avLst/>
          </a:prstGeom>
        </p:spPr>
      </p:pic>
      <p:pic>
        <p:nvPicPr>
          <p:cNvPr id="19" name="Picture 18">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589273" y="1745689"/>
            <a:ext cx="2194560" cy="1463040"/>
          </a:xfrm>
          <a:prstGeom prst="rect">
            <a:avLst/>
          </a:prstGeom>
        </p:spPr>
      </p:pic>
      <p:pic>
        <p:nvPicPr>
          <p:cNvPr id="21" name="Picture 20">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745401" y="1745689"/>
            <a:ext cx="2194560" cy="1463040"/>
          </a:xfrm>
          <a:prstGeom prst="rect">
            <a:avLst/>
          </a:prstGeom>
        </p:spPr>
      </p:pic>
      <p:sp>
        <p:nvSpPr>
          <p:cNvPr id="22" name="Title 1">
            <a:extLst>
              <a:ext uri="{FF2B5EF4-FFF2-40B4-BE49-F238E27FC236}">
                <a16:creationId xmlns:a16="http://schemas.microsoft.com/office/drawing/2014/main" id="{BFD0CE70-5751-6941-BB29-C8CD16CB2F66}"/>
              </a:ext>
            </a:extLst>
          </p:cNvPr>
          <p:cNvSpPr txBox="1">
            <a:spLocks/>
          </p:cNvSpPr>
          <p:nvPr/>
        </p:nvSpPr>
        <p:spPr>
          <a:xfrm>
            <a:off x="322982" y="304192"/>
            <a:ext cx="11619924" cy="909867"/>
          </a:xfrm>
          <a:prstGeom prst="rect">
            <a:avLst/>
          </a:prstGeom>
        </p:spPr>
        <p:txBody>
          <a:bodyPr>
            <a:noAutofit/>
          </a:bodyPr>
          <a:lst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a:lstStyle>
          <a:p>
            <a:pPr defTabSz="914377"/>
            <a:r>
              <a:rPr lang="en-US" sz="3467"/>
              <a:t>Creating meaningful connections </a:t>
            </a:r>
            <a:br>
              <a:rPr lang="en-US" sz="3467"/>
            </a:br>
            <a:r>
              <a:rPr lang="en-US" sz="3467"/>
              <a:t>that help businesses run smarter.</a:t>
            </a:r>
            <a:endParaRPr lang="en-US" sz="3467" dirty="0"/>
          </a:p>
        </p:txBody>
      </p:sp>
      <p:sp>
        <p:nvSpPr>
          <p:cNvPr id="23" name="Title 1">
            <a:extLst>
              <a:ext uri="{FF2B5EF4-FFF2-40B4-BE49-F238E27FC236}">
                <a16:creationId xmlns:a16="http://schemas.microsoft.com/office/drawing/2014/main" id="{1558F434-297F-A945-961E-0D88A8F16367}"/>
              </a:ext>
            </a:extLst>
          </p:cNvPr>
          <p:cNvSpPr txBox="1">
            <a:spLocks/>
          </p:cNvSpPr>
          <p:nvPr/>
        </p:nvSpPr>
        <p:spPr>
          <a:xfrm>
            <a:off x="591796" y="3131580"/>
            <a:ext cx="2468107"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5" name="Title 1">
            <a:extLst>
              <a:ext uri="{FF2B5EF4-FFF2-40B4-BE49-F238E27FC236}">
                <a16:creationId xmlns:a16="http://schemas.microsoft.com/office/drawing/2014/main" id="{8EE000E4-979F-964E-9910-1C91D8103277}"/>
              </a:ext>
            </a:extLst>
          </p:cNvPr>
          <p:cNvSpPr txBox="1">
            <a:spLocks/>
          </p:cNvSpPr>
          <p:nvPr/>
        </p:nvSpPr>
        <p:spPr>
          <a:xfrm>
            <a:off x="587510" y="4144668"/>
            <a:ext cx="2472393"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26" name="Title 1">
            <a:extLst>
              <a:ext uri="{FF2B5EF4-FFF2-40B4-BE49-F238E27FC236}">
                <a16:creationId xmlns:a16="http://schemas.microsoft.com/office/drawing/2014/main" id="{3D810978-4497-0846-A10F-02B1D5195EC6}"/>
              </a:ext>
            </a:extLst>
          </p:cNvPr>
          <p:cNvSpPr txBox="1">
            <a:spLocks/>
          </p:cNvSpPr>
          <p:nvPr/>
        </p:nvSpPr>
        <p:spPr>
          <a:xfrm>
            <a:off x="3771584" y="3434807"/>
            <a:ext cx="1853816" cy="642541"/>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27" name="Title 1">
            <a:extLst>
              <a:ext uri="{FF2B5EF4-FFF2-40B4-BE49-F238E27FC236}">
                <a16:creationId xmlns:a16="http://schemas.microsoft.com/office/drawing/2014/main" id="{D3FB8B55-6681-7F42-83F1-3444094DC4BE}"/>
              </a:ext>
            </a:extLst>
          </p:cNvPr>
          <p:cNvSpPr txBox="1">
            <a:spLocks/>
          </p:cNvSpPr>
          <p:nvPr/>
        </p:nvSpPr>
        <p:spPr>
          <a:xfrm>
            <a:off x="3623860" y="4144668"/>
            <a:ext cx="2149264"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28" name="Title 1">
            <a:extLst>
              <a:ext uri="{FF2B5EF4-FFF2-40B4-BE49-F238E27FC236}">
                <a16:creationId xmlns:a16="http://schemas.microsoft.com/office/drawing/2014/main" id="{213F5127-D8B8-844D-BE72-F0C66C437F2C}"/>
              </a:ext>
            </a:extLst>
          </p:cNvPr>
          <p:cNvSpPr txBox="1">
            <a:spLocks/>
          </p:cNvSpPr>
          <p:nvPr/>
        </p:nvSpPr>
        <p:spPr>
          <a:xfrm>
            <a:off x="5965111" y="3189189"/>
            <a:ext cx="3051280" cy="945769"/>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400"/>
              </a:lnSpc>
            </a:pPr>
            <a:r>
              <a:rPr lang="en-US" sz="2133"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29" name="Title 1">
            <a:extLst>
              <a:ext uri="{FF2B5EF4-FFF2-40B4-BE49-F238E27FC236}">
                <a16:creationId xmlns:a16="http://schemas.microsoft.com/office/drawing/2014/main" id="{C863E3A7-046C-DB4A-8D72-6A671EE374BA}"/>
              </a:ext>
            </a:extLst>
          </p:cNvPr>
          <p:cNvSpPr txBox="1">
            <a:spLocks/>
          </p:cNvSpPr>
          <p:nvPr/>
        </p:nvSpPr>
        <p:spPr>
          <a:xfrm>
            <a:off x="6107623" y="4192672"/>
            <a:ext cx="2802471" cy="945769"/>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ct val="100000"/>
              </a:lnSpc>
            </a:pPr>
            <a:r>
              <a:rPr lang="en-US" sz="140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30" name="Picture 2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9277019" y="1745689"/>
            <a:ext cx="2327299" cy="1463040"/>
          </a:xfrm>
          <a:prstGeom prst="rect">
            <a:avLst/>
          </a:prstGeom>
        </p:spPr>
      </p:pic>
      <p:sp>
        <p:nvSpPr>
          <p:cNvPr id="31" name="Title 1">
            <a:extLst>
              <a:ext uri="{FF2B5EF4-FFF2-40B4-BE49-F238E27FC236}">
                <a16:creationId xmlns:a16="http://schemas.microsoft.com/office/drawing/2014/main" id="{03F73075-C17C-EB49-8127-8BA54A044AB2}"/>
              </a:ext>
            </a:extLst>
          </p:cNvPr>
          <p:cNvSpPr txBox="1">
            <a:spLocks/>
          </p:cNvSpPr>
          <p:nvPr/>
        </p:nvSpPr>
        <p:spPr>
          <a:xfrm>
            <a:off x="9168267" y="3173636"/>
            <a:ext cx="2443164" cy="945769"/>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2973"/>
              </a:lnSpc>
            </a:pPr>
            <a:r>
              <a:rPr lang="en-US" sz="2133" dirty="0">
                <a:solidFill>
                  <a:prstClr val="white"/>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32" name="Title 1">
            <a:extLst>
              <a:ext uri="{FF2B5EF4-FFF2-40B4-BE49-F238E27FC236}">
                <a16:creationId xmlns:a16="http://schemas.microsoft.com/office/drawing/2014/main" id="{9EC06217-A3D4-4D43-8282-F220C666A7CA}"/>
              </a:ext>
            </a:extLst>
          </p:cNvPr>
          <p:cNvSpPr txBox="1">
            <a:spLocks/>
          </p:cNvSpPr>
          <p:nvPr/>
        </p:nvSpPr>
        <p:spPr>
          <a:xfrm>
            <a:off x="9223077" y="4192671"/>
            <a:ext cx="2381241" cy="1353392"/>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defTabSz="914377">
              <a:lnSpc>
                <a:spcPts val="1707"/>
              </a:lnSpc>
            </a:pPr>
            <a:r>
              <a:rPr lang="en-US" sz="1400" dirty="0">
                <a:solidFill>
                  <a:prstClr val="white"/>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6674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34D7-3E18-9D47-B8D9-22270D05E2E0}"/>
              </a:ext>
            </a:extLst>
          </p:cNvPr>
          <p:cNvSpPr>
            <a:spLocks noGrp="1"/>
          </p:cNvSpPr>
          <p:nvPr>
            <p:ph type="title"/>
          </p:nvPr>
        </p:nvSpPr>
        <p:spPr/>
        <p:txBody>
          <a:bodyPr>
            <a:normAutofit fontScale="90000"/>
          </a:bodyPr>
          <a:lstStyle/>
          <a:p>
            <a:r>
              <a:rPr lang="en-US" sz="4267" dirty="0"/>
              <a:t>Keys to Digital Innovation</a:t>
            </a:r>
          </a:p>
        </p:txBody>
      </p:sp>
      <p:sp>
        <p:nvSpPr>
          <p:cNvPr id="37" name="Rectangle 36">
            <a:extLst>
              <a:ext uri="{FF2B5EF4-FFF2-40B4-BE49-F238E27FC236}">
                <a16:creationId xmlns:a16="http://schemas.microsoft.com/office/drawing/2014/main" id="{1121A05C-9BBB-F445-86AB-41A42B4E7836}"/>
              </a:ext>
            </a:extLst>
          </p:cNvPr>
          <p:cNvSpPr/>
          <p:nvPr/>
        </p:nvSpPr>
        <p:spPr>
          <a:xfrm>
            <a:off x="156319" y="6057391"/>
            <a:ext cx="11268712" cy="720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a:solidFill>
                <a:prstClr val="white"/>
              </a:solidFill>
              <a:latin typeface="Calibri" panose="020F0502020204030204"/>
            </a:endParaRPr>
          </a:p>
        </p:txBody>
      </p:sp>
      <p:grpSp>
        <p:nvGrpSpPr>
          <p:cNvPr id="38" name="Group 37">
            <a:extLst>
              <a:ext uri="{FF2B5EF4-FFF2-40B4-BE49-F238E27FC236}">
                <a16:creationId xmlns:a16="http://schemas.microsoft.com/office/drawing/2014/main" id="{70C29987-A7E2-EF48-85D7-52676CE75A4F}"/>
              </a:ext>
            </a:extLst>
          </p:cNvPr>
          <p:cNvGrpSpPr/>
          <p:nvPr/>
        </p:nvGrpSpPr>
        <p:grpSpPr>
          <a:xfrm>
            <a:off x="2241891" y="5064383"/>
            <a:ext cx="7769580" cy="3352020"/>
            <a:chOff x="-57570" y="3003119"/>
            <a:chExt cx="9262138" cy="3995954"/>
          </a:xfrm>
        </p:grpSpPr>
        <p:pic>
          <p:nvPicPr>
            <p:cNvPr id="39" name="Picture 38">
              <a:extLst>
                <a:ext uri="{FF2B5EF4-FFF2-40B4-BE49-F238E27FC236}">
                  <a16:creationId xmlns:a16="http://schemas.microsoft.com/office/drawing/2014/main" id="{F8B57D50-5D20-E744-962B-B40168EF9C5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7913" y="3269709"/>
              <a:ext cx="7718711" cy="1871488"/>
            </a:xfrm>
            <a:prstGeom prst="rect">
              <a:avLst/>
            </a:prstGeom>
          </p:spPr>
        </p:pic>
        <p:grpSp>
          <p:nvGrpSpPr>
            <p:cNvPr id="41" name="Group 40">
              <a:extLst>
                <a:ext uri="{FF2B5EF4-FFF2-40B4-BE49-F238E27FC236}">
                  <a16:creationId xmlns:a16="http://schemas.microsoft.com/office/drawing/2014/main" id="{E4CA03EC-5AD4-A04F-B9EE-6075D9C995C3}"/>
                </a:ext>
              </a:extLst>
            </p:cNvPr>
            <p:cNvGrpSpPr/>
            <p:nvPr/>
          </p:nvGrpSpPr>
          <p:grpSpPr>
            <a:xfrm>
              <a:off x="-57570" y="3003119"/>
              <a:ext cx="9262138" cy="3995954"/>
              <a:chOff x="-57570" y="3003119"/>
              <a:chExt cx="9262138" cy="3995954"/>
            </a:xfrm>
          </p:grpSpPr>
          <p:sp>
            <p:nvSpPr>
              <p:cNvPr id="42" name="Arc 41">
                <a:extLst>
                  <a:ext uri="{FF2B5EF4-FFF2-40B4-BE49-F238E27FC236}">
                    <a16:creationId xmlns:a16="http://schemas.microsoft.com/office/drawing/2014/main" id="{3246460D-A161-6D4E-B88C-DDCDCF79C2AB}"/>
                  </a:ext>
                </a:extLst>
              </p:cNvPr>
              <p:cNvSpPr/>
              <p:nvPr/>
            </p:nvSpPr>
            <p:spPr>
              <a:xfrm flipH="1">
                <a:off x="261918" y="3196688"/>
                <a:ext cx="1041069" cy="304069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47" name="Arc 46">
                <a:extLst>
                  <a:ext uri="{FF2B5EF4-FFF2-40B4-BE49-F238E27FC236}">
                    <a16:creationId xmlns:a16="http://schemas.microsoft.com/office/drawing/2014/main" id="{489D6B6A-93E1-9047-8B7F-A9B684B86808}"/>
                  </a:ext>
                </a:extLst>
              </p:cNvPr>
              <p:cNvSpPr/>
              <p:nvPr/>
            </p:nvSpPr>
            <p:spPr>
              <a:xfrm flipH="1">
                <a:off x="925525" y="3705345"/>
                <a:ext cx="1190580" cy="2945694"/>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48" name="Arc 47">
                <a:extLst>
                  <a:ext uri="{FF2B5EF4-FFF2-40B4-BE49-F238E27FC236}">
                    <a16:creationId xmlns:a16="http://schemas.microsoft.com/office/drawing/2014/main" id="{D637D9C6-C453-7543-A0BD-E2389D3BC165}"/>
                  </a:ext>
                </a:extLst>
              </p:cNvPr>
              <p:cNvSpPr/>
              <p:nvPr/>
            </p:nvSpPr>
            <p:spPr>
              <a:xfrm flipH="1">
                <a:off x="5851435" y="4003176"/>
                <a:ext cx="1487508" cy="2995897"/>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49" name="Arc 48">
                <a:extLst>
                  <a:ext uri="{FF2B5EF4-FFF2-40B4-BE49-F238E27FC236}">
                    <a16:creationId xmlns:a16="http://schemas.microsoft.com/office/drawing/2014/main" id="{D6E506FA-891E-F343-9017-BCB89C06F10A}"/>
                  </a:ext>
                </a:extLst>
              </p:cNvPr>
              <p:cNvSpPr/>
              <p:nvPr/>
            </p:nvSpPr>
            <p:spPr>
              <a:xfrm flipH="1">
                <a:off x="148674" y="3284896"/>
                <a:ext cx="2462567" cy="3032698"/>
              </a:xfrm>
              <a:prstGeom prst="arc">
                <a:avLst>
                  <a:gd name="adj1" fmla="val 11879355"/>
                  <a:gd name="adj2" fmla="val 19405466"/>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0" name="Arc 49">
                <a:extLst>
                  <a:ext uri="{FF2B5EF4-FFF2-40B4-BE49-F238E27FC236}">
                    <a16:creationId xmlns:a16="http://schemas.microsoft.com/office/drawing/2014/main" id="{6BD441FD-9FC7-7C44-A651-F09E4684F40A}"/>
                  </a:ext>
                </a:extLst>
              </p:cNvPr>
              <p:cNvSpPr/>
              <p:nvPr/>
            </p:nvSpPr>
            <p:spPr>
              <a:xfrm>
                <a:off x="4149344" y="3217868"/>
                <a:ext cx="1793068" cy="274946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1" name="Arc 50">
                <a:extLst>
                  <a:ext uri="{FF2B5EF4-FFF2-40B4-BE49-F238E27FC236}">
                    <a16:creationId xmlns:a16="http://schemas.microsoft.com/office/drawing/2014/main" id="{5B9808D7-99BF-0B4D-A018-941BCA3AB755}"/>
                  </a:ext>
                </a:extLst>
              </p:cNvPr>
              <p:cNvSpPr/>
              <p:nvPr/>
            </p:nvSpPr>
            <p:spPr>
              <a:xfrm>
                <a:off x="1349297" y="3003119"/>
                <a:ext cx="496355" cy="2973054"/>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2" name="Arc 51">
                <a:extLst>
                  <a:ext uri="{FF2B5EF4-FFF2-40B4-BE49-F238E27FC236}">
                    <a16:creationId xmlns:a16="http://schemas.microsoft.com/office/drawing/2014/main" id="{8B11721A-227F-694F-A803-604A3B5E1AE8}"/>
                  </a:ext>
                </a:extLst>
              </p:cNvPr>
              <p:cNvSpPr/>
              <p:nvPr/>
            </p:nvSpPr>
            <p:spPr>
              <a:xfrm>
                <a:off x="5817307" y="3527314"/>
                <a:ext cx="2416808" cy="2039629"/>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3" name="Arc 52">
                <a:extLst>
                  <a:ext uri="{FF2B5EF4-FFF2-40B4-BE49-F238E27FC236}">
                    <a16:creationId xmlns:a16="http://schemas.microsoft.com/office/drawing/2014/main" id="{9FC4F0E4-E06B-764C-8F86-091F2B5C9603}"/>
                  </a:ext>
                </a:extLst>
              </p:cNvPr>
              <p:cNvSpPr/>
              <p:nvPr/>
            </p:nvSpPr>
            <p:spPr>
              <a:xfrm>
                <a:off x="1260384" y="4134630"/>
                <a:ext cx="1923675" cy="1498861"/>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4" name="Arc 53">
                <a:extLst>
                  <a:ext uri="{FF2B5EF4-FFF2-40B4-BE49-F238E27FC236}">
                    <a16:creationId xmlns:a16="http://schemas.microsoft.com/office/drawing/2014/main" id="{5242331B-9652-8C4E-8A2B-39EE2D392C47}"/>
                  </a:ext>
                </a:extLst>
              </p:cNvPr>
              <p:cNvSpPr/>
              <p:nvPr/>
            </p:nvSpPr>
            <p:spPr>
              <a:xfrm rot="2392020">
                <a:off x="1157918" y="3288733"/>
                <a:ext cx="1771112" cy="2327621"/>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5" name="Arc 54">
                <a:extLst>
                  <a:ext uri="{FF2B5EF4-FFF2-40B4-BE49-F238E27FC236}">
                    <a16:creationId xmlns:a16="http://schemas.microsoft.com/office/drawing/2014/main" id="{41CB9376-FAC8-2545-8B83-00AC44A7F867}"/>
                  </a:ext>
                </a:extLst>
              </p:cNvPr>
              <p:cNvSpPr/>
              <p:nvPr/>
            </p:nvSpPr>
            <p:spPr>
              <a:xfrm flipH="1">
                <a:off x="-57570" y="4007685"/>
                <a:ext cx="1360904" cy="1252576"/>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6" name="Arc 55">
                <a:extLst>
                  <a:ext uri="{FF2B5EF4-FFF2-40B4-BE49-F238E27FC236}">
                    <a16:creationId xmlns:a16="http://schemas.microsoft.com/office/drawing/2014/main" id="{1F692961-4769-A04F-8635-4EF9C35B5631}"/>
                  </a:ext>
                </a:extLst>
              </p:cNvPr>
              <p:cNvSpPr/>
              <p:nvPr/>
            </p:nvSpPr>
            <p:spPr>
              <a:xfrm flipH="1">
                <a:off x="4856390" y="3502910"/>
                <a:ext cx="1584145" cy="2226395"/>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7" name="Arc 56">
                <a:extLst>
                  <a:ext uri="{FF2B5EF4-FFF2-40B4-BE49-F238E27FC236}">
                    <a16:creationId xmlns:a16="http://schemas.microsoft.com/office/drawing/2014/main" id="{2873A651-2275-BA43-944C-0A576E824FFA}"/>
                  </a:ext>
                </a:extLst>
              </p:cNvPr>
              <p:cNvSpPr/>
              <p:nvPr/>
            </p:nvSpPr>
            <p:spPr>
              <a:xfrm flipH="1">
                <a:off x="6576729" y="3664954"/>
                <a:ext cx="2008059" cy="2343057"/>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58" name="Oval 57">
                <a:extLst>
                  <a:ext uri="{FF2B5EF4-FFF2-40B4-BE49-F238E27FC236}">
                    <a16:creationId xmlns:a16="http://schemas.microsoft.com/office/drawing/2014/main" id="{CA091678-558F-A84A-BFFD-A9F90D6016EA}"/>
                  </a:ext>
                </a:extLst>
              </p:cNvPr>
              <p:cNvSpPr>
                <a:spLocks noChangeAspect="1"/>
              </p:cNvSpPr>
              <p:nvPr/>
            </p:nvSpPr>
            <p:spPr>
              <a:xfrm>
                <a:off x="2056229" y="4918337"/>
                <a:ext cx="97828" cy="935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59" name="Oval 58">
                <a:extLst>
                  <a:ext uri="{FF2B5EF4-FFF2-40B4-BE49-F238E27FC236}">
                    <a16:creationId xmlns:a16="http://schemas.microsoft.com/office/drawing/2014/main" id="{6B59C489-29EB-894A-BC80-E0C2F3FF3DD2}"/>
                  </a:ext>
                </a:extLst>
              </p:cNvPr>
              <p:cNvSpPr>
                <a:spLocks noChangeAspect="1"/>
              </p:cNvSpPr>
              <p:nvPr/>
            </p:nvSpPr>
            <p:spPr>
              <a:xfrm>
                <a:off x="6041256" y="4369503"/>
                <a:ext cx="97828" cy="935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0" name="Oval 59">
                <a:extLst>
                  <a:ext uri="{FF2B5EF4-FFF2-40B4-BE49-F238E27FC236}">
                    <a16:creationId xmlns:a16="http://schemas.microsoft.com/office/drawing/2014/main" id="{01A03829-FD94-1248-84F0-3D97A2E32B91}"/>
                  </a:ext>
                </a:extLst>
              </p:cNvPr>
              <p:cNvSpPr/>
              <p:nvPr/>
            </p:nvSpPr>
            <p:spPr>
              <a:xfrm flipH="1" flipV="1">
                <a:off x="5784135" y="4474769"/>
                <a:ext cx="75662" cy="723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1" name="Oval 60">
                <a:extLst>
                  <a:ext uri="{FF2B5EF4-FFF2-40B4-BE49-F238E27FC236}">
                    <a16:creationId xmlns:a16="http://schemas.microsoft.com/office/drawing/2014/main" id="{14ADC278-EB40-244C-BB3A-D2AFA216E9D9}"/>
                  </a:ext>
                </a:extLst>
              </p:cNvPr>
              <p:cNvSpPr>
                <a:spLocks noChangeAspect="1"/>
              </p:cNvSpPr>
              <p:nvPr/>
            </p:nvSpPr>
            <p:spPr>
              <a:xfrm>
                <a:off x="7048715" y="4602696"/>
                <a:ext cx="130437" cy="124746"/>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2" name="Oval 61">
                <a:extLst>
                  <a:ext uri="{FF2B5EF4-FFF2-40B4-BE49-F238E27FC236}">
                    <a16:creationId xmlns:a16="http://schemas.microsoft.com/office/drawing/2014/main" id="{1CCF4DF1-BCFA-B642-94B1-8D0477B63DF8}"/>
                  </a:ext>
                </a:extLst>
              </p:cNvPr>
              <p:cNvSpPr>
                <a:spLocks noChangeAspect="1"/>
              </p:cNvSpPr>
              <p:nvPr/>
            </p:nvSpPr>
            <p:spPr>
              <a:xfrm>
                <a:off x="1848604" y="4493873"/>
                <a:ext cx="130366" cy="124679"/>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3" name="Oval 62">
                <a:extLst>
                  <a:ext uri="{FF2B5EF4-FFF2-40B4-BE49-F238E27FC236}">
                    <a16:creationId xmlns:a16="http://schemas.microsoft.com/office/drawing/2014/main" id="{829FB042-4F8E-5E4D-987D-4566960A8B39}"/>
                  </a:ext>
                </a:extLst>
              </p:cNvPr>
              <p:cNvSpPr>
                <a:spLocks noChangeAspect="1"/>
              </p:cNvSpPr>
              <p:nvPr/>
            </p:nvSpPr>
            <p:spPr>
              <a:xfrm>
                <a:off x="5805085" y="4672517"/>
                <a:ext cx="285085" cy="272648"/>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4" name="Oval 63">
                <a:extLst>
                  <a:ext uri="{FF2B5EF4-FFF2-40B4-BE49-F238E27FC236}">
                    <a16:creationId xmlns:a16="http://schemas.microsoft.com/office/drawing/2014/main" id="{AD522163-A616-194B-A7BF-F4BA48732DE4}"/>
                  </a:ext>
                </a:extLst>
              </p:cNvPr>
              <p:cNvSpPr>
                <a:spLocks noChangeAspect="1"/>
              </p:cNvSpPr>
              <p:nvPr/>
            </p:nvSpPr>
            <p:spPr>
              <a:xfrm>
                <a:off x="7376428" y="4721546"/>
                <a:ext cx="395040" cy="37781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5" name="Oval 64">
                <a:extLst>
                  <a:ext uri="{FF2B5EF4-FFF2-40B4-BE49-F238E27FC236}">
                    <a16:creationId xmlns:a16="http://schemas.microsoft.com/office/drawing/2014/main" id="{41B5FB76-2D5A-5F43-B528-ED3D7BA8537B}"/>
                  </a:ext>
                </a:extLst>
              </p:cNvPr>
              <p:cNvSpPr>
                <a:spLocks noChangeAspect="1"/>
              </p:cNvSpPr>
              <p:nvPr/>
            </p:nvSpPr>
            <p:spPr>
              <a:xfrm>
                <a:off x="1169465" y="4509283"/>
                <a:ext cx="299080" cy="286031"/>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6" name="Oval 65">
                <a:extLst>
                  <a:ext uri="{FF2B5EF4-FFF2-40B4-BE49-F238E27FC236}">
                    <a16:creationId xmlns:a16="http://schemas.microsoft.com/office/drawing/2014/main" id="{C620C02A-7CA1-6941-9C76-BBF437EA1766}"/>
                  </a:ext>
                </a:extLst>
              </p:cNvPr>
              <p:cNvSpPr>
                <a:spLocks noChangeAspect="1"/>
              </p:cNvSpPr>
              <p:nvPr/>
            </p:nvSpPr>
            <p:spPr>
              <a:xfrm>
                <a:off x="2946303" y="4298544"/>
                <a:ext cx="188918" cy="180677"/>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67" name="Oval 66">
                <a:extLst>
                  <a:ext uri="{FF2B5EF4-FFF2-40B4-BE49-F238E27FC236}">
                    <a16:creationId xmlns:a16="http://schemas.microsoft.com/office/drawing/2014/main" id="{8EAA1340-2689-3E46-85C8-816BF1224B4B}"/>
                  </a:ext>
                </a:extLst>
              </p:cNvPr>
              <p:cNvSpPr>
                <a:spLocks noChangeAspect="1"/>
              </p:cNvSpPr>
              <p:nvPr/>
            </p:nvSpPr>
            <p:spPr>
              <a:xfrm>
                <a:off x="6444189" y="4770127"/>
                <a:ext cx="204222" cy="195313"/>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8" name="Oval 67">
                <a:extLst>
                  <a:ext uri="{FF2B5EF4-FFF2-40B4-BE49-F238E27FC236}">
                    <a16:creationId xmlns:a16="http://schemas.microsoft.com/office/drawing/2014/main" id="{86D1FB15-7A2C-8445-AAD1-1797787EB61D}"/>
                  </a:ext>
                </a:extLst>
              </p:cNvPr>
              <p:cNvSpPr>
                <a:spLocks noChangeAspect="1"/>
              </p:cNvSpPr>
              <p:nvPr/>
            </p:nvSpPr>
            <p:spPr>
              <a:xfrm>
                <a:off x="2486709" y="4415678"/>
                <a:ext cx="195550" cy="187018"/>
              </a:xfrm>
              <a:prstGeom prst="ellipse">
                <a:avLst/>
              </a:prstGeom>
              <a:solidFill>
                <a:srgbClr val="A39D99"/>
              </a:solidFill>
              <a:ln w="9525" cap="flat" cmpd="sng" algn="ctr">
                <a:solidFill>
                  <a:srgbClr val="E9E4DF"/>
                </a:solidFill>
                <a:prstDash val="solid"/>
              </a:ln>
              <a:effectLst/>
            </p:spPr>
            <p:txBody>
              <a:bodyPr rtlCol="0" anchor="ctr"/>
              <a:lstStyle/>
              <a:p>
                <a:pPr algn="ctr" defTabSz="1218268"/>
                <a:endParaRPr lang="en-US" sz="2400" kern="0">
                  <a:solidFill>
                    <a:srgbClr val="FFFFFF"/>
                  </a:solidFill>
                  <a:latin typeface="Calibri" panose="020F0502020204030204"/>
                </a:endParaRPr>
              </a:p>
            </p:txBody>
          </p:sp>
          <p:sp>
            <p:nvSpPr>
              <p:cNvPr id="69" name="Oval 68">
                <a:extLst>
                  <a:ext uri="{FF2B5EF4-FFF2-40B4-BE49-F238E27FC236}">
                    <a16:creationId xmlns:a16="http://schemas.microsoft.com/office/drawing/2014/main" id="{41415731-FA88-DF44-845B-76B8A2C6F803}"/>
                  </a:ext>
                </a:extLst>
              </p:cNvPr>
              <p:cNvSpPr>
                <a:spLocks noChangeAspect="1"/>
              </p:cNvSpPr>
              <p:nvPr/>
            </p:nvSpPr>
            <p:spPr>
              <a:xfrm>
                <a:off x="6729128" y="4351853"/>
                <a:ext cx="97828" cy="9356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70" name="Oval 69">
                <a:extLst>
                  <a:ext uri="{FF2B5EF4-FFF2-40B4-BE49-F238E27FC236}">
                    <a16:creationId xmlns:a16="http://schemas.microsoft.com/office/drawing/2014/main" id="{9674ACB6-133C-B945-BE37-00F87421C4F5}"/>
                  </a:ext>
                </a:extLst>
              </p:cNvPr>
              <p:cNvSpPr>
                <a:spLocks noChangeAspect="1"/>
              </p:cNvSpPr>
              <p:nvPr/>
            </p:nvSpPr>
            <p:spPr>
              <a:xfrm>
                <a:off x="6330235" y="4509187"/>
                <a:ext cx="195656" cy="187120"/>
              </a:xfrm>
              <a:prstGeom prst="ellipse">
                <a:avLst/>
              </a:prstGeom>
              <a:solidFill>
                <a:srgbClr val="A39D99"/>
              </a:solidFill>
              <a:ln w="9525" cap="flat" cmpd="sng" algn="ctr">
                <a:solidFill>
                  <a:srgbClr val="E9E4DF"/>
                </a:solidFill>
                <a:prstDash val="solid"/>
              </a:ln>
              <a:effectLst/>
            </p:spPr>
            <p:txBody>
              <a:bodyPr rtlCol="0" anchor="ctr"/>
              <a:lstStyle/>
              <a:p>
                <a:pPr algn="ctr" defTabSz="1218268">
                  <a:defRPr/>
                </a:pPr>
                <a:endParaRPr lang="en-US" sz="2400" kern="0">
                  <a:solidFill>
                    <a:srgbClr val="FFFFFF"/>
                  </a:solidFill>
                  <a:latin typeface="Calibri" panose="020F0502020204030204"/>
                </a:endParaRPr>
              </a:p>
            </p:txBody>
          </p:sp>
          <p:sp>
            <p:nvSpPr>
              <p:cNvPr id="71" name="Arc 70">
                <a:extLst>
                  <a:ext uri="{FF2B5EF4-FFF2-40B4-BE49-F238E27FC236}">
                    <a16:creationId xmlns:a16="http://schemas.microsoft.com/office/drawing/2014/main" id="{888B6092-CFD1-4840-BB27-8C40F52E9E94}"/>
                  </a:ext>
                </a:extLst>
              </p:cNvPr>
              <p:cNvSpPr/>
              <p:nvPr/>
            </p:nvSpPr>
            <p:spPr>
              <a:xfrm flipH="1">
                <a:off x="7041071" y="3787157"/>
                <a:ext cx="1669178" cy="2856737"/>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72" name="Arc 71">
                <a:extLst>
                  <a:ext uri="{FF2B5EF4-FFF2-40B4-BE49-F238E27FC236}">
                    <a16:creationId xmlns:a16="http://schemas.microsoft.com/office/drawing/2014/main" id="{763BFA41-981B-284A-8804-A9E47125DC51}"/>
                  </a:ext>
                </a:extLst>
              </p:cNvPr>
              <p:cNvSpPr/>
              <p:nvPr/>
            </p:nvSpPr>
            <p:spPr>
              <a:xfrm flipH="1">
                <a:off x="7535390" y="3899354"/>
                <a:ext cx="1669178" cy="2856737"/>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73" name="Arc 72">
                <a:extLst>
                  <a:ext uri="{FF2B5EF4-FFF2-40B4-BE49-F238E27FC236}">
                    <a16:creationId xmlns:a16="http://schemas.microsoft.com/office/drawing/2014/main" id="{7CB23985-BC8D-1E40-B1E2-283906B75AA9}"/>
                  </a:ext>
                </a:extLst>
              </p:cNvPr>
              <p:cNvSpPr/>
              <p:nvPr/>
            </p:nvSpPr>
            <p:spPr>
              <a:xfrm>
                <a:off x="5960266" y="3527314"/>
                <a:ext cx="2462567" cy="3032698"/>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sp>
            <p:nvSpPr>
              <p:cNvPr id="74" name="Arc 73">
                <a:extLst>
                  <a:ext uri="{FF2B5EF4-FFF2-40B4-BE49-F238E27FC236}">
                    <a16:creationId xmlns:a16="http://schemas.microsoft.com/office/drawing/2014/main" id="{84F0C7FA-D471-CC4D-917D-DF661ED86E9F}"/>
                  </a:ext>
                </a:extLst>
              </p:cNvPr>
              <p:cNvSpPr/>
              <p:nvPr/>
            </p:nvSpPr>
            <p:spPr>
              <a:xfrm rot="19336713">
                <a:off x="6671954" y="3221206"/>
                <a:ext cx="1323232" cy="1614491"/>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119460" tIns="59732" rIns="119460" bIns="59732" rtlCol="0" anchor="ctr"/>
              <a:lstStyle/>
              <a:p>
                <a:pPr algn="ctr" defTabSz="1218504"/>
                <a:endParaRPr lang="en-US" sz="2400" kern="0">
                  <a:solidFill>
                    <a:srgbClr val="000000"/>
                  </a:solidFill>
                  <a:latin typeface="Calibri" panose="020F0502020204030204"/>
                </a:endParaRPr>
              </a:p>
            </p:txBody>
          </p:sp>
        </p:grpSp>
      </p:grpSp>
      <p:sp>
        <p:nvSpPr>
          <p:cNvPr id="75" name="TextBox 74">
            <a:extLst>
              <a:ext uri="{FF2B5EF4-FFF2-40B4-BE49-F238E27FC236}">
                <a16:creationId xmlns:a16="http://schemas.microsoft.com/office/drawing/2014/main" id="{6D98BE72-44A2-8E4A-87EB-6B093B557BBB}"/>
              </a:ext>
            </a:extLst>
          </p:cNvPr>
          <p:cNvSpPr txBox="1"/>
          <p:nvPr/>
        </p:nvSpPr>
        <p:spPr>
          <a:xfrm>
            <a:off x="490906" y="4037272"/>
            <a:ext cx="3549281" cy="1052596"/>
          </a:xfrm>
          <a:prstGeom prst="rect">
            <a:avLst/>
          </a:prstGeom>
          <a:noFill/>
        </p:spPr>
        <p:txBody>
          <a:bodyPr wrap="square" rtlCol="0">
            <a:spAutoFit/>
          </a:bodyPr>
          <a:lstStyle/>
          <a:p>
            <a:pPr algn="ctr" defTabSz="914377">
              <a:lnSpc>
                <a:spcPct val="130000"/>
              </a:lnSpc>
            </a:pPr>
            <a:r>
              <a:rPr lang="en-US" sz="1200">
                <a:solidFill>
                  <a:srgbClr val="7D726D"/>
                </a:solidFill>
                <a:latin typeface="Klinic Slab Medium" pitchFamily="2" charset="0"/>
                <a:ea typeface="Verdana" charset="0"/>
                <a:cs typeface="Verdana" charset="0"/>
              </a:rPr>
              <a:t>By </a:t>
            </a:r>
            <a:r>
              <a:rPr lang="en-US" sz="1200" b="1">
                <a:solidFill>
                  <a:srgbClr val="7D726D"/>
                </a:solidFill>
                <a:latin typeface="Klinic Slab Medium" pitchFamily="2" charset="0"/>
                <a:ea typeface="Verdana" charset="0"/>
                <a:cs typeface="Verdana" charset="0"/>
              </a:rPr>
              <a:t>2020</a:t>
            </a:r>
            <a:r>
              <a:rPr lang="en-US" sz="1200">
                <a:solidFill>
                  <a:srgbClr val="7D726D"/>
                </a:solidFill>
                <a:latin typeface="Klinic Slab Medium" pitchFamily="2" charset="0"/>
                <a:ea typeface="Verdana" charset="0"/>
                <a:cs typeface="Verdana" charset="0"/>
              </a:rPr>
              <a:t>, </a:t>
            </a:r>
            <a:r>
              <a:rPr lang="en-US" sz="1200" b="1">
                <a:solidFill>
                  <a:srgbClr val="7D726D"/>
                </a:solidFill>
                <a:latin typeface="Klinic Slab Medium" pitchFamily="2" charset="0"/>
                <a:ea typeface="Verdana" charset="0"/>
                <a:cs typeface="Verdana" charset="0"/>
              </a:rPr>
              <a:t>customers expect </a:t>
            </a:r>
            <a:r>
              <a:rPr lang="en-US" sz="1200">
                <a:solidFill>
                  <a:srgbClr val="7D726D"/>
                </a:solidFill>
                <a:latin typeface="Klinic Slab Medium" pitchFamily="2" charset="0"/>
                <a:ea typeface="Verdana" charset="0"/>
                <a:cs typeface="Verdana" charset="0"/>
              </a:rPr>
              <a:t>companies to </a:t>
            </a:r>
            <a:r>
              <a:rPr lang="en-US" sz="1200" b="1">
                <a:solidFill>
                  <a:srgbClr val="7D726D"/>
                </a:solidFill>
                <a:latin typeface="Klinic Slab Medium" pitchFamily="2" charset="0"/>
                <a:ea typeface="Verdana" charset="0"/>
                <a:cs typeface="Verdana" charset="0"/>
              </a:rPr>
              <a:t>automatically personalize experiences</a:t>
            </a:r>
            <a:r>
              <a:rPr lang="en-US" sz="1200">
                <a:solidFill>
                  <a:srgbClr val="7D726D"/>
                </a:solidFill>
                <a:latin typeface="Klinic Slab Medium" pitchFamily="2" charset="0"/>
                <a:ea typeface="Verdana" charset="0"/>
                <a:cs typeface="Verdana" charset="0"/>
              </a:rPr>
              <a:t>, as well as proactively address their current and future needs, not just predict them. </a:t>
            </a:r>
          </a:p>
        </p:txBody>
      </p:sp>
      <p:sp>
        <p:nvSpPr>
          <p:cNvPr id="76" name="Text Placeholder 8">
            <a:extLst>
              <a:ext uri="{FF2B5EF4-FFF2-40B4-BE49-F238E27FC236}">
                <a16:creationId xmlns:a16="http://schemas.microsoft.com/office/drawing/2014/main" id="{5952EC1F-7B13-C241-8E83-42E724A2C78F}"/>
              </a:ext>
            </a:extLst>
          </p:cNvPr>
          <p:cNvSpPr txBox="1">
            <a:spLocks/>
          </p:cNvSpPr>
          <p:nvPr/>
        </p:nvSpPr>
        <p:spPr bwMode="auto">
          <a:xfrm>
            <a:off x="577580" y="3214675"/>
            <a:ext cx="3375928" cy="69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defRPr sz="2000" b="1">
                <a:solidFill>
                  <a:srgbClr val="333333"/>
                </a:solidFill>
                <a:latin typeface="Calibri" charset="0"/>
                <a:ea typeface="Calibri" charset="0"/>
                <a:cs typeface="Calibri" charset="0"/>
                <a:sym typeface="Calibri" charset="0"/>
              </a:defRPr>
            </a:lvl1pPr>
            <a:lvl2pPr marL="742950" indent="-285750">
              <a:spcBef>
                <a:spcPts val="600"/>
              </a:spcBef>
              <a:buSzPct val="95000"/>
              <a:buChar char="▪"/>
              <a:defRPr sz="2000" b="1">
                <a:solidFill>
                  <a:srgbClr val="333333"/>
                </a:solidFill>
                <a:latin typeface="Calibri" charset="0"/>
                <a:ea typeface="Calibri" charset="0"/>
                <a:cs typeface="Calibri" charset="0"/>
                <a:sym typeface="Calibri" charset="0"/>
              </a:defRPr>
            </a:lvl2pPr>
            <a:lvl3pPr marL="1143000" indent="-228600">
              <a:spcBef>
                <a:spcPts val="600"/>
              </a:spcBef>
              <a:buSzPct val="100000"/>
              <a:buChar char="•"/>
              <a:defRPr sz="2000" b="1">
                <a:solidFill>
                  <a:srgbClr val="333333"/>
                </a:solidFill>
                <a:latin typeface="Calibri" charset="0"/>
                <a:ea typeface="Calibri" charset="0"/>
                <a:cs typeface="Calibri" charset="0"/>
                <a:sym typeface="Calibri" charset="0"/>
              </a:defRPr>
            </a:lvl3pPr>
            <a:lvl4pPr marL="1600200" indent="-228600">
              <a:spcBef>
                <a:spcPts val="600"/>
              </a:spcBef>
              <a:buSzPct val="80000"/>
              <a:buChar char="▪"/>
              <a:defRPr sz="2000" b="1">
                <a:solidFill>
                  <a:srgbClr val="333333"/>
                </a:solidFill>
                <a:latin typeface="Calibri" charset="0"/>
                <a:ea typeface="Calibri" charset="0"/>
                <a:cs typeface="Calibri" charset="0"/>
                <a:sym typeface="Calibri" charset="0"/>
              </a:defRPr>
            </a:lvl4pPr>
            <a:lvl5pPr marL="2057400" indent="-228600">
              <a:spcBef>
                <a:spcPts val="600"/>
              </a:spcBef>
              <a:buSzPct val="100000"/>
              <a:buChar char="−"/>
              <a:defRPr sz="2000" b="1">
                <a:solidFill>
                  <a:srgbClr val="333333"/>
                </a:solidFill>
                <a:latin typeface="Calibri" charset="0"/>
                <a:ea typeface="Calibri" charset="0"/>
                <a:cs typeface="Calibri" charset="0"/>
                <a:sym typeface="Calibri" charset="0"/>
              </a:defRPr>
            </a:lvl5pPr>
            <a:lvl6pPr marL="25146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6pPr>
            <a:lvl7pPr marL="29718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7pPr>
            <a:lvl8pPr marL="34290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8pPr>
            <a:lvl9pPr marL="38862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9pPr>
          </a:lstStyle>
          <a:p>
            <a:pPr algn="ctr" defTabSz="914377">
              <a:lnSpc>
                <a:spcPct val="120000"/>
              </a:lnSpc>
              <a:spcBef>
                <a:spcPts val="1333"/>
              </a:spcBef>
            </a:pPr>
            <a:r>
              <a:rPr lang="en-US" altLang="en-US" sz="1600" b="0">
                <a:solidFill>
                  <a:srgbClr val="554741"/>
                </a:solidFill>
                <a:latin typeface="Klinic Slab Medium" pitchFamily="2" charset="0"/>
                <a:ea typeface="Verdana" charset="0"/>
                <a:cs typeface="Verdana" charset="0"/>
              </a:rPr>
              <a:t>Rethinking how companies connect with their customers</a:t>
            </a:r>
          </a:p>
        </p:txBody>
      </p:sp>
      <p:sp>
        <p:nvSpPr>
          <p:cNvPr id="77" name="Text Placeholder 8">
            <a:extLst>
              <a:ext uri="{FF2B5EF4-FFF2-40B4-BE49-F238E27FC236}">
                <a16:creationId xmlns:a16="http://schemas.microsoft.com/office/drawing/2014/main" id="{0EC9AF0E-8228-5141-9EC0-3CE514860C42}"/>
              </a:ext>
            </a:extLst>
          </p:cNvPr>
          <p:cNvSpPr txBox="1">
            <a:spLocks/>
          </p:cNvSpPr>
          <p:nvPr/>
        </p:nvSpPr>
        <p:spPr bwMode="auto">
          <a:xfrm>
            <a:off x="4344623" y="3214675"/>
            <a:ext cx="3438405" cy="6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defRPr sz="2000" b="1">
                <a:solidFill>
                  <a:srgbClr val="333333"/>
                </a:solidFill>
                <a:latin typeface="Calibri" charset="0"/>
                <a:ea typeface="Calibri" charset="0"/>
                <a:cs typeface="Calibri" charset="0"/>
                <a:sym typeface="Calibri" charset="0"/>
              </a:defRPr>
            </a:lvl1pPr>
            <a:lvl2pPr marL="742950" indent="-285750">
              <a:spcBef>
                <a:spcPts val="600"/>
              </a:spcBef>
              <a:buSzPct val="95000"/>
              <a:buChar char="▪"/>
              <a:defRPr sz="2000" b="1">
                <a:solidFill>
                  <a:srgbClr val="333333"/>
                </a:solidFill>
                <a:latin typeface="Calibri" charset="0"/>
                <a:ea typeface="Calibri" charset="0"/>
                <a:cs typeface="Calibri" charset="0"/>
                <a:sym typeface="Calibri" charset="0"/>
              </a:defRPr>
            </a:lvl2pPr>
            <a:lvl3pPr marL="1143000" indent="-228600">
              <a:spcBef>
                <a:spcPts val="600"/>
              </a:spcBef>
              <a:buSzPct val="100000"/>
              <a:buChar char="•"/>
              <a:defRPr sz="2000" b="1">
                <a:solidFill>
                  <a:srgbClr val="333333"/>
                </a:solidFill>
                <a:latin typeface="Calibri" charset="0"/>
                <a:ea typeface="Calibri" charset="0"/>
                <a:cs typeface="Calibri" charset="0"/>
                <a:sym typeface="Calibri" charset="0"/>
              </a:defRPr>
            </a:lvl3pPr>
            <a:lvl4pPr marL="1600200" indent="-228600">
              <a:spcBef>
                <a:spcPts val="600"/>
              </a:spcBef>
              <a:buSzPct val="80000"/>
              <a:buChar char="▪"/>
              <a:defRPr sz="2000" b="1">
                <a:solidFill>
                  <a:srgbClr val="333333"/>
                </a:solidFill>
                <a:latin typeface="Calibri" charset="0"/>
                <a:ea typeface="Calibri" charset="0"/>
                <a:cs typeface="Calibri" charset="0"/>
                <a:sym typeface="Calibri" charset="0"/>
              </a:defRPr>
            </a:lvl4pPr>
            <a:lvl5pPr marL="2057400" indent="-228600">
              <a:spcBef>
                <a:spcPts val="600"/>
              </a:spcBef>
              <a:buSzPct val="100000"/>
              <a:buChar char="−"/>
              <a:defRPr sz="2000" b="1">
                <a:solidFill>
                  <a:srgbClr val="333333"/>
                </a:solidFill>
                <a:latin typeface="Calibri" charset="0"/>
                <a:ea typeface="Calibri" charset="0"/>
                <a:cs typeface="Calibri" charset="0"/>
                <a:sym typeface="Calibri" charset="0"/>
              </a:defRPr>
            </a:lvl5pPr>
            <a:lvl6pPr marL="25146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6pPr>
            <a:lvl7pPr marL="29718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7pPr>
            <a:lvl8pPr marL="34290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8pPr>
            <a:lvl9pPr marL="38862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9pPr>
          </a:lstStyle>
          <a:p>
            <a:pPr algn="ctr" defTabSz="914377">
              <a:lnSpc>
                <a:spcPct val="120000"/>
              </a:lnSpc>
              <a:spcBef>
                <a:spcPts val="1333"/>
              </a:spcBef>
            </a:pPr>
            <a:r>
              <a:rPr lang="en-US" altLang="en-US" sz="1600" b="0">
                <a:solidFill>
                  <a:srgbClr val="554741"/>
                </a:solidFill>
                <a:latin typeface="Klinic Slab Medium" pitchFamily="2" charset="0"/>
                <a:ea typeface="Verdana" charset="0"/>
                <a:cs typeface="Verdana" charset="0"/>
              </a:rPr>
              <a:t>Friction-free tools to maximize employee effectiveness</a:t>
            </a:r>
          </a:p>
        </p:txBody>
      </p:sp>
      <p:sp>
        <p:nvSpPr>
          <p:cNvPr id="78" name="Text Placeholder 8">
            <a:extLst>
              <a:ext uri="{FF2B5EF4-FFF2-40B4-BE49-F238E27FC236}">
                <a16:creationId xmlns:a16="http://schemas.microsoft.com/office/drawing/2014/main" id="{916F3A1B-0BC2-7244-9980-C3FCD9C71BE6}"/>
              </a:ext>
            </a:extLst>
          </p:cNvPr>
          <p:cNvSpPr txBox="1">
            <a:spLocks/>
          </p:cNvSpPr>
          <p:nvPr/>
        </p:nvSpPr>
        <p:spPr bwMode="auto">
          <a:xfrm>
            <a:off x="8287146" y="3214676"/>
            <a:ext cx="3064884" cy="70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defRPr sz="2000" b="1">
                <a:solidFill>
                  <a:srgbClr val="333333"/>
                </a:solidFill>
                <a:latin typeface="Calibri" charset="0"/>
                <a:ea typeface="Calibri" charset="0"/>
                <a:cs typeface="Calibri" charset="0"/>
                <a:sym typeface="Calibri" charset="0"/>
              </a:defRPr>
            </a:lvl1pPr>
            <a:lvl2pPr marL="742950" indent="-285750">
              <a:spcBef>
                <a:spcPts val="600"/>
              </a:spcBef>
              <a:buSzPct val="95000"/>
              <a:buChar char="▪"/>
              <a:defRPr sz="2000" b="1">
                <a:solidFill>
                  <a:srgbClr val="333333"/>
                </a:solidFill>
                <a:latin typeface="Calibri" charset="0"/>
                <a:ea typeface="Calibri" charset="0"/>
                <a:cs typeface="Calibri" charset="0"/>
                <a:sym typeface="Calibri" charset="0"/>
              </a:defRPr>
            </a:lvl2pPr>
            <a:lvl3pPr marL="1143000" indent="-228600">
              <a:spcBef>
                <a:spcPts val="600"/>
              </a:spcBef>
              <a:buSzPct val="100000"/>
              <a:buChar char="•"/>
              <a:defRPr sz="2000" b="1">
                <a:solidFill>
                  <a:srgbClr val="333333"/>
                </a:solidFill>
                <a:latin typeface="Calibri" charset="0"/>
                <a:ea typeface="Calibri" charset="0"/>
                <a:cs typeface="Calibri" charset="0"/>
                <a:sym typeface="Calibri" charset="0"/>
              </a:defRPr>
            </a:lvl3pPr>
            <a:lvl4pPr marL="1600200" indent="-228600">
              <a:spcBef>
                <a:spcPts val="600"/>
              </a:spcBef>
              <a:buSzPct val="80000"/>
              <a:buChar char="▪"/>
              <a:defRPr sz="2000" b="1">
                <a:solidFill>
                  <a:srgbClr val="333333"/>
                </a:solidFill>
                <a:latin typeface="Calibri" charset="0"/>
                <a:ea typeface="Calibri" charset="0"/>
                <a:cs typeface="Calibri" charset="0"/>
                <a:sym typeface="Calibri" charset="0"/>
              </a:defRPr>
            </a:lvl4pPr>
            <a:lvl5pPr marL="2057400" indent="-228600">
              <a:spcBef>
                <a:spcPts val="600"/>
              </a:spcBef>
              <a:buSzPct val="100000"/>
              <a:buChar char="−"/>
              <a:defRPr sz="2000" b="1">
                <a:solidFill>
                  <a:srgbClr val="333333"/>
                </a:solidFill>
                <a:latin typeface="Calibri" charset="0"/>
                <a:ea typeface="Calibri" charset="0"/>
                <a:cs typeface="Calibri" charset="0"/>
                <a:sym typeface="Calibri" charset="0"/>
              </a:defRPr>
            </a:lvl5pPr>
            <a:lvl6pPr marL="25146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6pPr>
            <a:lvl7pPr marL="29718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7pPr>
            <a:lvl8pPr marL="34290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8pPr>
            <a:lvl9pPr marL="3886200" indent="-228600" eaLnBrk="0" fontAlgn="base" hangingPunct="0">
              <a:spcBef>
                <a:spcPts val="600"/>
              </a:spcBef>
              <a:spcAft>
                <a:spcPct val="0"/>
              </a:spcAft>
              <a:buSzPct val="100000"/>
              <a:buChar char="−"/>
              <a:defRPr sz="2000" b="1">
                <a:solidFill>
                  <a:srgbClr val="333333"/>
                </a:solidFill>
                <a:latin typeface="Calibri" charset="0"/>
                <a:ea typeface="Calibri" charset="0"/>
                <a:cs typeface="Calibri" charset="0"/>
                <a:sym typeface="Calibri" charset="0"/>
              </a:defRPr>
            </a:lvl9pPr>
          </a:lstStyle>
          <a:p>
            <a:pPr algn="ctr" defTabSz="914377">
              <a:lnSpc>
                <a:spcPct val="120000"/>
              </a:lnSpc>
              <a:spcBef>
                <a:spcPts val="1333"/>
              </a:spcBef>
            </a:pPr>
            <a:r>
              <a:rPr lang="en-US" altLang="en-US" sz="1600" b="0">
                <a:solidFill>
                  <a:srgbClr val="554741"/>
                </a:solidFill>
                <a:latin typeface="Klinic Slab Medium" pitchFamily="2" charset="0"/>
                <a:ea typeface="Verdana" charset="0"/>
                <a:cs typeface="Verdana" charset="0"/>
              </a:rPr>
              <a:t>Operational optimization driven by information</a:t>
            </a:r>
          </a:p>
        </p:txBody>
      </p:sp>
      <p:cxnSp>
        <p:nvCxnSpPr>
          <p:cNvPr id="79" name="Straight Connector 78">
            <a:extLst>
              <a:ext uri="{FF2B5EF4-FFF2-40B4-BE49-F238E27FC236}">
                <a16:creationId xmlns:a16="http://schemas.microsoft.com/office/drawing/2014/main" id="{B586BB0F-18CB-5848-8004-0310E8581719}"/>
              </a:ext>
            </a:extLst>
          </p:cNvPr>
          <p:cNvCxnSpPr/>
          <p:nvPr/>
        </p:nvCxnSpPr>
        <p:spPr>
          <a:xfrm flipV="1">
            <a:off x="858800" y="3969105"/>
            <a:ext cx="2813488" cy="2744"/>
          </a:xfrm>
          <a:prstGeom prst="line">
            <a:avLst/>
          </a:prstGeom>
          <a:ln w="19050" cap="rnd">
            <a:solidFill>
              <a:srgbClr val="D4D0CA"/>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DF83A31D-6F85-0D47-9400-D5F157788D4A}"/>
              </a:ext>
            </a:extLst>
          </p:cNvPr>
          <p:cNvCxnSpPr/>
          <p:nvPr/>
        </p:nvCxnSpPr>
        <p:spPr>
          <a:xfrm flipV="1">
            <a:off x="4657080" y="3963237"/>
            <a:ext cx="2813488" cy="2744"/>
          </a:xfrm>
          <a:prstGeom prst="line">
            <a:avLst/>
          </a:prstGeom>
          <a:ln w="19050" cap="rnd">
            <a:solidFill>
              <a:srgbClr val="D4D0CA"/>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0E57A1FA-0848-994F-BD07-AB9E5FF74893}"/>
              </a:ext>
            </a:extLst>
          </p:cNvPr>
          <p:cNvCxnSpPr/>
          <p:nvPr/>
        </p:nvCxnSpPr>
        <p:spPr>
          <a:xfrm flipV="1">
            <a:off x="8412841" y="3953561"/>
            <a:ext cx="2813488" cy="2744"/>
          </a:xfrm>
          <a:prstGeom prst="line">
            <a:avLst/>
          </a:prstGeom>
          <a:ln w="19050" cap="rnd">
            <a:solidFill>
              <a:srgbClr val="D4D0CA"/>
            </a:solidFill>
            <a:prstDash val="sysDot"/>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E47FB400-4AAF-D549-B2A1-73201FA4422F}"/>
              </a:ext>
            </a:extLst>
          </p:cNvPr>
          <p:cNvSpPr txBox="1"/>
          <p:nvPr/>
        </p:nvSpPr>
        <p:spPr>
          <a:xfrm>
            <a:off x="663700" y="5289094"/>
            <a:ext cx="3203688" cy="338554"/>
          </a:xfrm>
          <a:prstGeom prst="rect">
            <a:avLst/>
          </a:prstGeom>
          <a:noFill/>
        </p:spPr>
        <p:txBody>
          <a:bodyPr wrap="square" rtlCol="0">
            <a:spAutoFit/>
          </a:bodyPr>
          <a:lstStyle/>
          <a:p>
            <a:pPr algn="ctr" defTabSz="914377"/>
            <a:r>
              <a:rPr lang="en-US" sz="800">
                <a:solidFill>
                  <a:srgbClr val="7D726D"/>
                </a:solidFill>
                <a:latin typeface="Verdana" panose="020B0604030504040204" pitchFamily="34" charset="0"/>
                <a:ea typeface="Verdana" panose="020B0604030504040204" pitchFamily="34" charset="0"/>
                <a:cs typeface="Verdana" panose="020B0604030504040204" pitchFamily="34" charset="0"/>
              </a:rPr>
              <a:t>- Walker, Customers 2020: A Progress Report</a:t>
            </a:r>
          </a:p>
          <a:p>
            <a:pPr algn="ctr" defTabSz="914377"/>
            <a:endParaRPr lang="en-US" sz="80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sp>
        <p:nvSpPr>
          <p:cNvPr id="83" name="TextBox 82">
            <a:extLst>
              <a:ext uri="{FF2B5EF4-FFF2-40B4-BE49-F238E27FC236}">
                <a16:creationId xmlns:a16="http://schemas.microsoft.com/office/drawing/2014/main" id="{D3F71C51-E790-174C-BDBF-90975365AE03}"/>
              </a:ext>
            </a:extLst>
          </p:cNvPr>
          <p:cNvSpPr txBox="1"/>
          <p:nvPr/>
        </p:nvSpPr>
        <p:spPr>
          <a:xfrm>
            <a:off x="4199192" y="4034363"/>
            <a:ext cx="3729264" cy="812530"/>
          </a:xfrm>
          <a:prstGeom prst="rect">
            <a:avLst/>
          </a:prstGeom>
          <a:noFill/>
        </p:spPr>
        <p:txBody>
          <a:bodyPr wrap="square" rtlCol="0">
            <a:spAutoFit/>
          </a:bodyPr>
          <a:lstStyle/>
          <a:p>
            <a:pPr algn="ctr" defTabSz="914377">
              <a:lnSpc>
                <a:spcPct val="130000"/>
              </a:lnSpc>
            </a:pPr>
            <a:r>
              <a:rPr lang="en-US" sz="1200">
                <a:solidFill>
                  <a:srgbClr val="7D726D"/>
                </a:solidFill>
                <a:latin typeface="Klinic Slab Medium" pitchFamily="2" charset="0"/>
                <a:ea typeface="Verdana" charset="0"/>
                <a:cs typeface="Verdana" charset="0"/>
              </a:rPr>
              <a:t>The </a:t>
            </a:r>
            <a:r>
              <a:rPr lang="en-US" sz="1200" b="1">
                <a:solidFill>
                  <a:srgbClr val="7D726D"/>
                </a:solidFill>
                <a:latin typeface="Klinic Slab Medium" pitchFamily="2" charset="0"/>
                <a:ea typeface="Verdana" charset="0"/>
                <a:cs typeface="Verdana" charset="0"/>
              </a:rPr>
              <a:t>top three benefits </a:t>
            </a:r>
            <a:r>
              <a:rPr lang="en-US" sz="1200">
                <a:solidFill>
                  <a:srgbClr val="7D726D"/>
                </a:solidFill>
                <a:latin typeface="Klinic Slab Medium" pitchFamily="2" charset="0"/>
                <a:ea typeface="Verdana" charset="0"/>
                <a:cs typeface="Verdana" charset="0"/>
              </a:rPr>
              <a:t>expected from </a:t>
            </a:r>
            <a:r>
              <a:rPr lang="en-US" sz="1200" b="1">
                <a:solidFill>
                  <a:srgbClr val="7D726D"/>
                </a:solidFill>
                <a:latin typeface="Klinic Slab Medium" pitchFamily="2" charset="0"/>
                <a:ea typeface="Verdana" charset="0"/>
                <a:cs typeface="Verdana" charset="0"/>
              </a:rPr>
              <a:t>technology</a:t>
            </a:r>
            <a:r>
              <a:rPr lang="en-US" sz="1200">
                <a:solidFill>
                  <a:srgbClr val="7D726D"/>
                </a:solidFill>
                <a:latin typeface="Klinic Slab Medium" pitchFamily="2" charset="0"/>
                <a:ea typeface="Verdana" charset="0"/>
                <a:cs typeface="Verdana" charset="0"/>
              </a:rPr>
              <a:t> transformation: </a:t>
            </a:r>
            <a:r>
              <a:rPr lang="en-US" sz="1200" b="1">
                <a:solidFill>
                  <a:srgbClr val="7D726D"/>
                </a:solidFill>
                <a:latin typeface="Klinic Slab Medium" pitchFamily="2" charset="0"/>
                <a:ea typeface="Verdana" charset="0"/>
                <a:cs typeface="Verdana" charset="0"/>
              </a:rPr>
              <a:t>Productivity</a:t>
            </a:r>
            <a:r>
              <a:rPr lang="en-US" sz="1200">
                <a:solidFill>
                  <a:srgbClr val="7D726D"/>
                </a:solidFill>
                <a:latin typeface="Klinic Slab Medium" pitchFamily="2" charset="0"/>
                <a:ea typeface="Verdana" charset="0"/>
                <a:cs typeface="Verdana" charset="0"/>
              </a:rPr>
              <a:t> (83%), </a:t>
            </a:r>
            <a:r>
              <a:rPr lang="en-US" sz="1200" b="1">
                <a:solidFill>
                  <a:srgbClr val="7D726D"/>
                </a:solidFill>
                <a:latin typeface="Klinic Slab Medium" pitchFamily="2" charset="0"/>
                <a:ea typeface="Verdana" charset="0"/>
                <a:cs typeface="Verdana" charset="0"/>
              </a:rPr>
              <a:t>Innovation</a:t>
            </a:r>
            <a:r>
              <a:rPr lang="en-US" sz="1200">
                <a:solidFill>
                  <a:srgbClr val="7D726D"/>
                </a:solidFill>
                <a:latin typeface="Klinic Slab Medium" pitchFamily="2" charset="0"/>
                <a:ea typeface="Verdana" charset="0"/>
                <a:cs typeface="Verdana" charset="0"/>
              </a:rPr>
              <a:t> (82%), </a:t>
            </a:r>
            <a:r>
              <a:rPr lang="en-US" sz="1200" b="1">
                <a:solidFill>
                  <a:srgbClr val="7D726D"/>
                </a:solidFill>
                <a:latin typeface="Klinic Slab Medium" pitchFamily="2" charset="0"/>
                <a:ea typeface="Verdana" charset="0"/>
                <a:cs typeface="Verdana" charset="0"/>
              </a:rPr>
              <a:t>Cost Efficiencies </a:t>
            </a:r>
            <a:r>
              <a:rPr lang="en-US" sz="1200">
                <a:solidFill>
                  <a:srgbClr val="7D726D"/>
                </a:solidFill>
                <a:latin typeface="Klinic Slab Medium" pitchFamily="2" charset="0"/>
                <a:ea typeface="Verdana" charset="0"/>
                <a:cs typeface="Verdana" charset="0"/>
              </a:rPr>
              <a:t>(82%).  </a:t>
            </a:r>
          </a:p>
        </p:txBody>
      </p:sp>
      <p:sp>
        <p:nvSpPr>
          <p:cNvPr id="84" name="TextBox 83">
            <a:extLst>
              <a:ext uri="{FF2B5EF4-FFF2-40B4-BE49-F238E27FC236}">
                <a16:creationId xmlns:a16="http://schemas.microsoft.com/office/drawing/2014/main" id="{FD591179-5933-774E-8A01-D773FC4E2E2B}"/>
              </a:ext>
            </a:extLst>
          </p:cNvPr>
          <p:cNvSpPr txBox="1"/>
          <p:nvPr/>
        </p:nvSpPr>
        <p:spPr>
          <a:xfrm>
            <a:off x="4566327" y="5019062"/>
            <a:ext cx="2994996" cy="338554"/>
          </a:xfrm>
          <a:prstGeom prst="rect">
            <a:avLst/>
          </a:prstGeom>
          <a:noFill/>
        </p:spPr>
        <p:txBody>
          <a:bodyPr wrap="square" rtlCol="0">
            <a:spAutoFit/>
          </a:bodyPr>
          <a:lstStyle/>
          <a:p>
            <a:pPr algn="ctr" defTabSz="914377"/>
            <a:r>
              <a:rPr lang="en-US" sz="800">
                <a:solidFill>
                  <a:srgbClr val="7D726D"/>
                </a:solidFill>
                <a:latin typeface="Verdana" panose="020B0604030504040204" pitchFamily="34" charset="0"/>
                <a:ea typeface="Verdana" panose="020B0604030504040204" pitchFamily="34" charset="0"/>
                <a:cs typeface="Verdana" panose="020B0604030504040204" pitchFamily="34" charset="0"/>
              </a:rPr>
              <a:t>- Accenture</a:t>
            </a:r>
          </a:p>
          <a:p>
            <a:pPr algn="ctr" defTabSz="914377"/>
            <a:endParaRPr lang="en-US" sz="80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sp>
        <p:nvSpPr>
          <p:cNvPr id="85" name="TextBox 84">
            <a:extLst>
              <a:ext uri="{FF2B5EF4-FFF2-40B4-BE49-F238E27FC236}">
                <a16:creationId xmlns:a16="http://schemas.microsoft.com/office/drawing/2014/main" id="{8F0CE937-EE7D-A043-A36F-F598EE0B41B6}"/>
              </a:ext>
            </a:extLst>
          </p:cNvPr>
          <p:cNvSpPr txBox="1"/>
          <p:nvPr/>
        </p:nvSpPr>
        <p:spPr>
          <a:xfrm>
            <a:off x="8118981" y="4035904"/>
            <a:ext cx="3401215" cy="812530"/>
          </a:xfrm>
          <a:prstGeom prst="rect">
            <a:avLst/>
          </a:prstGeom>
          <a:noFill/>
        </p:spPr>
        <p:txBody>
          <a:bodyPr wrap="square" rtlCol="0">
            <a:spAutoFit/>
          </a:bodyPr>
          <a:lstStyle/>
          <a:p>
            <a:pPr algn="ctr" defTabSz="914377">
              <a:lnSpc>
                <a:spcPct val="130000"/>
              </a:lnSpc>
            </a:pPr>
            <a:r>
              <a:rPr lang="en-US" sz="1200" b="1">
                <a:solidFill>
                  <a:srgbClr val="7D726D"/>
                </a:solidFill>
                <a:latin typeface="Klinic Slab Medium" pitchFamily="2" charset="0"/>
                <a:ea typeface="Verdana" charset="0"/>
                <a:cs typeface="Verdana" charset="0"/>
              </a:rPr>
              <a:t>90% of CEO’s </a:t>
            </a:r>
            <a:r>
              <a:rPr lang="en-US" sz="1200">
                <a:solidFill>
                  <a:srgbClr val="7D726D"/>
                </a:solidFill>
                <a:latin typeface="Klinic Slab Medium" pitchFamily="2" charset="0"/>
                <a:ea typeface="Verdana" charset="0"/>
                <a:cs typeface="Verdana" charset="0"/>
              </a:rPr>
              <a:t>are changing the way they </a:t>
            </a:r>
            <a:r>
              <a:rPr lang="en-US" sz="1200" b="1">
                <a:solidFill>
                  <a:srgbClr val="7D726D"/>
                </a:solidFill>
                <a:latin typeface="Klinic Slab Medium" pitchFamily="2" charset="0"/>
                <a:ea typeface="Verdana" charset="0"/>
                <a:cs typeface="Verdana" charset="0"/>
              </a:rPr>
              <a:t>use technology </a:t>
            </a:r>
            <a:r>
              <a:rPr lang="en-US" sz="1200">
                <a:solidFill>
                  <a:srgbClr val="7D726D"/>
                </a:solidFill>
                <a:latin typeface="Klinic Slab Medium" pitchFamily="2" charset="0"/>
                <a:ea typeface="Verdana" charset="0"/>
                <a:cs typeface="Verdana" charset="0"/>
              </a:rPr>
              <a:t>to deliver on </a:t>
            </a:r>
            <a:r>
              <a:rPr lang="en-US" sz="1200" b="1">
                <a:solidFill>
                  <a:srgbClr val="7D726D"/>
                </a:solidFill>
                <a:latin typeface="Klinic Slab Medium" pitchFamily="2" charset="0"/>
                <a:ea typeface="Verdana" charset="0"/>
                <a:cs typeface="Verdana" charset="0"/>
              </a:rPr>
              <a:t>new </a:t>
            </a:r>
            <a:r>
              <a:rPr lang="en-US" sz="1200">
                <a:solidFill>
                  <a:srgbClr val="7D726D"/>
                </a:solidFill>
                <a:latin typeface="Klinic Slab Medium" pitchFamily="2" charset="0"/>
                <a:ea typeface="Verdana" charset="0"/>
                <a:cs typeface="Verdana" charset="0"/>
              </a:rPr>
              <a:t>stakeholder</a:t>
            </a:r>
            <a:r>
              <a:rPr lang="en-US" sz="1200" b="1">
                <a:solidFill>
                  <a:srgbClr val="7D726D"/>
                </a:solidFill>
                <a:latin typeface="Klinic Slab Medium" pitchFamily="2" charset="0"/>
                <a:ea typeface="Verdana" charset="0"/>
                <a:cs typeface="Verdana" charset="0"/>
              </a:rPr>
              <a:t> expectations and demands</a:t>
            </a:r>
            <a:r>
              <a:rPr lang="en-US" sz="1200">
                <a:solidFill>
                  <a:srgbClr val="7D726D"/>
                </a:solidFill>
                <a:latin typeface="Klinic Slab Medium" pitchFamily="2" charset="0"/>
                <a:ea typeface="Verdana" charset="0"/>
                <a:cs typeface="Verdana" charset="0"/>
              </a:rPr>
              <a:t>. </a:t>
            </a:r>
          </a:p>
        </p:txBody>
      </p:sp>
      <p:sp>
        <p:nvSpPr>
          <p:cNvPr id="86" name="TextBox 85">
            <a:extLst>
              <a:ext uri="{FF2B5EF4-FFF2-40B4-BE49-F238E27FC236}">
                <a16:creationId xmlns:a16="http://schemas.microsoft.com/office/drawing/2014/main" id="{6A91BA95-6819-EA47-965E-AEA998B7D9E9}"/>
              </a:ext>
            </a:extLst>
          </p:cNvPr>
          <p:cNvSpPr txBox="1"/>
          <p:nvPr/>
        </p:nvSpPr>
        <p:spPr>
          <a:xfrm>
            <a:off x="8183727" y="5014094"/>
            <a:ext cx="3203688" cy="338554"/>
          </a:xfrm>
          <a:prstGeom prst="rect">
            <a:avLst/>
          </a:prstGeom>
          <a:noFill/>
        </p:spPr>
        <p:txBody>
          <a:bodyPr wrap="square" rtlCol="0">
            <a:spAutoFit/>
          </a:bodyPr>
          <a:lstStyle/>
          <a:p>
            <a:pPr algn="ctr" defTabSz="914377"/>
            <a:r>
              <a:rPr lang="en-US" sz="800">
                <a:solidFill>
                  <a:srgbClr val="7D726D"/>
                </a:solidFill>
                <a:latin typeface="Verdana" panose="020B0604030504040204" pitchFamily="34" charset="0"/>
                <a:ea typeface="Verdana" panose="020B0604030504040204" pitchFamily="34" charset="0"/>
                <a:cs typeface="Verdana" panose="020B0604030504040204" pitchFamily="34" charset="0"/>
              </a:rPr>
              <a:t>- PwC</a:t>
            </a:r>
          </a:p>
          <a:p>
            <a:pPr algn="ctr" defTabSz="914377"/>
            <a:endParaRPr lang="en-US" sz="800">
              <a:solidFill>
                <a:srgbClr val="7D726D"/>
              </a:solidFill>
              <a:latin typeface="Verdana" panose="020B0604030504040204" pitchFamily="34" charset="0"/>
              <a:ea typeface="Verdana" panose="020B0604030504040204" pitchFamily="34" charset="0"/>
              <a:cs typeface="Verdana" panose="020B0604030504040204" pitchFamily="34" charset="0"/>
            </a:endParaRPr>
          </a:p>
        </p:txBody>
      </p:sp>
      <p:pic>
        <p:nvPicPr>
          <p:cNvPr id="87" name="Picture 86">
            <a:extLst>
              <a:ext uri="{FF2B5EF4-FFF2-40B4-BE49-F238E27FC236}">
                <a16:creationId xmlns:a16="http://schemas.microsoft.com/office/drawing/2014/main" id="{EE97B672-F0B4-5D46-ADB0-C264306BD4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5027" y="1973922"/>
            <a:ext cx="1221036" cy="1221036"/>
          </a:xfrm>
          <a:prstGeom prst="rect">
            <a:avLst/>
          </a:prstGeom>
        </p:spPr>
      </p:pic>
      <p:pic>
        <p:nvPicPr>
          <p:cNvPr id="88" name="Picture 87">
            <a:extLst>
              <a:ext uri="{FF2B5EF4-FFF2-40B4-BE49-F238E27FC236}">
                <a16:creationId xmlns:a16="http://schemas.microsoft.com/office/drawing/2014/main" id="{7282C993-2CC6-1547-9582-B03726DC88C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53307" y="1892329"/>
            <a:ext cx="1221036" cy="1305921"/>
          </a:xfrm>
          <a:prstGeom prst="rect">
            <a:avLst/>
          </a:prstGeom>
        </p:spPr>
      </p:pic>
      <p:pic>
        <p:nvPicPr>
          <p:cNvPr id="89" name="Picture 88">
            <a:extLst>
              <a:ext uri="{FF2B5EF4-FFF2-40B4-BE49-F238E27FC236}">
                <a16:creationId xmlns:a16="http://schemas.microsoft.com/office/drawing/2014/main" id="{57B70B2B-0503-5844-AFC5-D5F193484A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90037" y="1940693"/>
            <a:ext cx="1259103" cy="1259103"/>
          </a:xfrm>
          <a:prstGeom prst="rect">
            <a:avLst/>
          </a:prstGeom>
        </p:spPr>
      </p:pic>
      <p:sp>
        <p:nvSpPr>
          <p:cNvPr id="93" name="Title 1">
            <a:extLst>
              <a:ext uri="{FF2B5EF4-FFF2-40B4-BE49-F238E27FC236}">
                <a16:creationId xmlns:a16="http://schemas.microsoft.com/office/drawing/2014/main" id="{048C90E1-6826-0644-8204-1A6E8AB3C114}"/>
              </a:ext>
            </a:extLst>
          </p:cNvPr>
          <p:cNvSpPr txBox="1">
            <a:spLocks/>
          </p:cNvSpPr>
          <p:nvPr/>
        </p:nvSpPr>
        <p:spPr>
          <a:xfrm>
            <a:off x="541123" y="1297707"/>
            <a:ext cx="3448845" cy="552380"/>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933">
                <a:solidFill>
                  <a:srgbClr val="D40E8C"/>
                </a:solidFill>
              </a:rPr>
              <a:t>Engage Customers</a:t>
            </a:r>
          </a:p>
        </p:txBody>
      </p:sp>
      <p:sp>
        <p:nvSpPr>
          <p:cNvPr id="96" name="Title 1">
            <a:extLst>
              <a:ext uri="{FF2B5EF4-FFF2-40B4-BE49-F238E27FC236}">
                <a16:creationId xmlns:a16="http://schemas.microsoft.com/office/drawing/2014/main" id="{B3370368-61D9-EF45-808D-A471DCEE59A0}"/>
              </a:ext>
            </a:extLst>
          </p:cNvPr>
          <p:cNvSpPr txBox="1">
            <a:spLocks/>
          </p:cNvSpPr>
          <p:nvPr/>
        </p:nvSpPr>
        <p:spPr>
          <a:xfrm>
            <a:off x="4130520" y="1279291"/>
            <a:ext cx="4011952" cy="552380"/>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933">
                <a:solidFill>
                  <a:srgbClr val="D40E8C"/>
                </a:solidFill>
              </a:rPr>
              <a:t>Empower Workforce</a:t>
            </a:r>
          </a:p>
        </p:txBody>
      </p:sp>
      <p:sp>
        <p:nvSpPr>
          <p:cNvPr id="98" name="Title 1">
            <a:extLst>
              <a:ext uri="{FF2B5EF4-FFF2-40B4-BE49-F238E27FC236}">
                <a16:creationId xmlns:a16="http://schemas.microsoft.com/office/drawing/2014/main" id="{3E37D3B5-671A-F248-8726-9B55F753B482}"/>
              </a:ext>
            </a:extLst>
          </p:cNvPr>
          <p:cNvSpPr txBox="1">
            <a:spLocks/>
          </p:cNvSpPr>
          <p:nvPr/>
        </p:nvSpPr>
        <p:spPr>
          <a:xfrm>
            <a:off x="8095164" y="1297707"/>
            <a:ext cx="3448845" cy="552380"/>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2800" b="0" i="0" kern="1200">
                <a:solidFill>
                  <a:srgbClr val="554741"/>
                </a:solidFill>
                <a:latin typeface="Klinic Slab Book" pitchFamily="2" charset="0"/>
                <a:ea typeface="Verdana" charset="0"/>
                <a:cs typeface="Verdana" charset="0"/>
              </a:defRPr>
            </a:lvl1pPr>
          </a:lstStyle>
          <a:p>
            <a:pPr algn="ctr" defTabSz="914377"/>
            <a:r>
              <a:rPr lang="en-US" sz="2933">
                <a:solidFill>
                  <a:srgbClr val="D40E8C"/>
                </a:solidFill>
              </a:rPr>
              <a:t>Optimize Business</a:t>
            </a:r>
          </a:p>
        </p:txBody>
      </p:sp>
      <p:sp>
        <p:nvSpPr>
          <p:cNvPr id="3" name="Rectangle 2"/>
          <p:cNvSpPr/>
          <p:nvPr/>
        </p:nvSpPr>
        <p:spPr>
          <a:xfrm>
            <a:off x="5974813" y="3244335"/>
            <a:ext cx="227948" cy="300210"/>
          </a:xfrm>
          <a:prstGeom prst="rect">
            <a:avLst/>
          </a:prstGeom>
        </p:spPr>
        <p:txBody>
          <a:bodyPr wrap="none">
            <a:spAutoFit/>
          </a:bodyPr>
          <a:lstStyle/>
          <a:p>
            <a:pPr defTabSz="914377"/>
            <a:r>
              <a:rPr lang="en-US" sz="1351" dirty="0">
                <a:solidFill>
                  <a:srgbClr val="000000"/>
                </a:solidFill>
                <a:latin typeface="Times New Roman" panose="02020603050405020304" pitchFamily="18" charset="0"/>
              </a:rPr>
              <a:t> </a:t>
            </a:r>
            <a:endParaRPr lang="en-US" sz="1351" dirty="0">
              <a:solidFill>
                <a:prstClr val="black"/>
              </a:solidFill>
              <a:latin typeface="Calibri" panose="020F0502020204030204"/>
            </a:endParaRPr>
          </a:p>
        </p:txBody>
      </p:sp>
    </p:spTree>
    <p:extLst>
      <p:ext uri="{BB962C8B-B14F-4D97-AF65-F5344CB8AC3E}">
        <p14:creationId xmlns:p14="http://schemas.microsoft.com/office/powerpoint/2010/main" val="104211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83" grpId="0"/>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graysc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296"/>
          <a:stretch/>
        </p:blipFill>
        <p:spPr>
          <a:xfrm>
            <a:off x="8242733" y="5225199"/>
            <a:ext cx="3728801" cy="846667"/>
          </a:xfrm>
          <a:prstGeom prst="rect">
            <a:avLst/>
          </a:prstGeom>
        </p:spPr>
      </p:pic>
      <p:pic>
        <p:nvPicPr>
          <p:cNvPr id="51" name="Picture 50"/>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8253317" y="4439920"/>
            <a:ext cx="3742057" cy="833120"/>
          </a:xfrm>
          <a:prstGeom prst="rect">
            <a:avLst/>
          </a:prstGeom>
        </p:spPr>
      </p:pic>
      <p:pic>
        <p:nvPicPr>
          <p:cNvPr id="52" name="Picture 51"/>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8255433" y="3608493"/>
            <a:ext cx="3822356" cy="821267"/>
          </a:xfrm>
          <a:prstGeom prst="rect">
            <a:avLst/>
          </a:prstGeom>
        </p:spPr>
      </p:pic>
      <p:pic>
        <p:nvPicPr>
          <p:cNvPr id="53" name="Picture 52"/>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249081" y="2799080"/>
            <a:ext cx="3761488" cy="787401"/>
          </a:xfrm>
          <a:prstGeom prst="rect">
            <a:avLst/>
          </a:prstGeom>
        </p:spPr>
      </p:pic>
      <p:pic>
        <p:nvPicPr>
          <p:cNvPr id="54" name="Picture 53">
            <a:extLst>
              <a:ext uri="{FF2B5EF4-FFF2-40B4-BE49-F238E27FC236}">
                <a16:creationId xmlns:a16="http://schemas.microsoft.com/office/drawing/2014/main" id="{179C74D5-5540-4D41-B867-EEE83A5D2F74}"/>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8253315" y="1165015"/>
            <a:ext cx="3768791" cy="798407"/>
          </a:xfrm>
          <a:prstGeom prst="rect">
            <a:avLst/>
          </a:prstGeom>
        </p:spPr>
      </p:pic>
      <p:pic>
        <p:nvPicPr>
          <p:cNvPr id="55" name="Picture 54">
            <a:extLst>
              <a:ext uri="{FF2B5EF4-FFF2-40B4-BE49-F238E27FC236}">
                <a16:creationId xmlns:a16="http://schemas.microsoft.com/office/drawing/2014/main" id="{179C74D5-5540-4D41-B867-EEE83A5D2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r="-2807"/>
          <a:stretch/>
        </p:blipFill>
        <p:spPr>
          <a:xfrm>
            <a:off x="8249083" y="335780"/>
            <a:ext cx="3769965" cy="784768"/>
          </a:xfrm>
          <a:prstGeom prst="rect">
            <a:avLst/>
          </a:prstGeom>
        </p:spPr>
      </p:pic>
      <p:pic>
        <p:nvPicPr>
          <p:cNvPr id="56" name="Picture 55">
            <a:extLst>
              <a:ext uri="{FF2B5EF4-FFF2-40B4-BE49-F238E27FC236}">
                <a16:creationId xmlns:a16="http://schemas.microsoft.com/office/drawing/2014/main" id="{179C74D5-5540-4D41-B867-EEE83A5D2F7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196"/>
          <a:stretch/>
        </p:blipFill>
        <p:spPr>
          <a:xfrm flipH="1">
            <a:off x="8249081" y="1973872"/>
            <a:ext cx="3767667" cy="809968"/>
          </a:xfrm>
          <a:prstGeom prst="rect">
            <a:avLst/>
          </a:prstGeom>
        </p:spPr>
      </p:pic>
      <p:sp>
        <p:nvSpPr>
          <p:cNvPr id="57" name="Title 1">
            <a:extLst>
              <a:ext uri="{FF2B5EF4-FFF2-40B4-BE49-F238E27FC236}">
                <a16:creationId xmlns:a16="http://schemas.microsoft.com/office/drawing/2014/main" id="{D0E82AF1-A162-7D4B-B4DA-B945186EFEB7}"/>
              </a:ext>
            </a:extLst>
          </p:cNvPr>
          <p:cNvSpPr>
            <a:spLocks noGrp="1"/>
          </p:cNvSpPr>
          <p:nvPr>
            <p:ph type="title"/>
          </p:nvPr>
        </p:nvSpPr>
        <p:spPr>
          <a:xfrm>
            <a:off x="309731" y="226020"/>
            <a:ext cx="6833192" cy="909867"/>
          </a:xfrm>
        </p:spPr>
        <p:txBody>
          <a:bodyPr>
            <a:normAutofit/>
          </a:bodyPr>
          <a:lstStyle/>
          <a:p>
            <a:r>
              <a:rPr lang="en-US" dirty="0"/>
              <a:t>Pillars of Digital Innovation</a:t>
            </a:r>
          </a:p>
        </p:txBody>
      </p:sp>
      <p:sp>
        <p:nvSpPr>
          <p:cNvPr id="58" name="Title 1">
            <a:extLst>
              <a:ext uri="{FF2B5EF4-FFF2-40B4-BE49-F238E27FC236}">
                <a16:creationId xmlns:a16="http://schemas.microsoft.com/office/drawing/2014/main" id="{9E0965B5-4424-1840-BEA9-B3C926785077}"/>
              </a:ext>
            </a:extLst>
          </p:cNvPr>
          <p:cNvSpPr txBox="1">
            <a:spLocks/>
          </p:cNvSpPr>
          <p:nvPr/>
        </p:nvSpPr>
        <p:spPr>
          <a:xfrm>
            <a:off x="498558" y="1585927"/>
            <a:ext cx="4786077" cy="3224600"/>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Digital Experience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provides winning solutions that engage customers and employees in new, meaningful ways.</a:t>
            </a:r>
          </a:p>
          <a:p>
            <a:pPr defTabSz="914377">
              <a:lnSpc>
                <a:spcPct val="100000"/>
              </a:lnSpc>
              <a:spcAft>
                <a:spcPts val="3200"/>
              </a:spcAft>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Disruptive Technology Innovations,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both proven and emerging, captivate customers, empower employees and transform business operations.</a:t>
            </a:r>
          </a:p>
          <a:p>
            <a:pPr defTabSz="914377">
              <a:lnSpc>
                <a:spcPct val="100000"/>
              </a:lnSpc>
            </a:pPr>
            <a:r>
              <a:rPr lang="en-US" sz="1600" b="1" dirty="0">
                <a:solidFill>
                  <a:srgbClr val="582873"/>
                </a:solidFill>
                <a:latin typeface="Verdana" panose="020B0604030504040204" pitchFamily="34" charset="0"/>
                <a:ea typeface="Verdana" panose="020B0604030504040204" pitchFamily="34" charset="0"/>
                <a:cs typeface="Verdana" panose="020B0604030504040204" pitchFamily="34" charset="0"/>
              </a:rPr>
              <a:t>Continuous Services </a:t>
            </a:r>
            <a:r>
              <a:rPr lang="en-US" sz="1600" dirty="0">
                <a:solidFill>
                  <a:srgbClr val="582873"/>
                </a:solidFill>
                <a:latin typeface="Verdana" panose="020B0604030504040204" pitchFamily="34" charset="0"/>
                <a:ea typeface="Verdana" panose="020B0604030504040204" pitchFamily="34" charset="0"/>
                <a:cs typeface="Verdana" panose="020B0604030504040204" pitchFamily="34" charset="0"/>
              </a:rPr>
              <a:t>sustains innovation with strategy, support, delivery, and data-driven insights.</a:t>
            </a:r>
          </a:p>
        </p:txBody>
      </p:sp>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36424" y="1972660"/>
            <a:ext cx="773152" cy="975360"/>
          </a:xfrm>
          <a:prstGeom prst="rect">
            <a:avLst/>
          </a:prstGeom>
        </p:spPr>
      </p:pic>
      <p:sp>
        <p:nvSpPr>
          <p:cNvPr id="60" name="TextBox 59"/>
          <p:cNvSpPr txBox="1"/>
          <p:nvPr/>
        </p:nvSpPr>
        <p:spPr>
          <a:xfrm>
            <a:off x="5334167" y="3198227"/>
            <a:ext cx="1054325" cy="666786"/>
          </a:xfrm>
          <a:prstGeom prst="rect">
            <a:avLst/>
          </a:prstGeom>
          <a:noFill/>
          <a:ln>
            <a:noFill/>
          </a:ln>
        </p:spPr>
        <p:txBody>
          <a:bodyPr wrap="square" rtlCol="0">
            <a:spAutoFit/>
          </a:bodyPr>
          <a:lstStyle/>
          <a:p>
            <a:pPr defTabSz="914377"/>
            <a:r>
              <a:rPr lang="en-US" sz="3733" dirty="0">
                <a:solidFill>
                  <a:srgbClr val="582873"/>
                </a:solidFill>
                <a:latin typeface="Verdana" panose="020B0604030504040204" pitchFamily="34" charset="0"/>
                <a:ea typeface="Verdana" panose="020B0604030504040204" pitchFamily="34" charset="0"/>
              </a:rPr>
              <a:t>DI</a:t>
            </a:r>
          </a:p>
        </p:txBody>
      </p:sp>
      <p:pic>
        <p:nvPicPr>
          <p:cNvPr id="61" name="Picture 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8715" y="207123"/>
            <a:ext cx="2532507" cy="5982207"/>
          </a:xfrm>
          <a:prstGeom prst="rect">
            <a:avLst/>
          </a:prstGeom>
        </p:spPr>
      </p:pic>
      <p:sp>
        <p:nvSpPr>
          <p:cNvPr id="62" name="Rectangle 61"/>
          <p:cNvSpPr/>
          <p:nvPr/>
        </p:nvSpPr>
        <p:spPr>
          <a:xfrm>
            <a:off x="8251870" y="700695"/>
            <a:ext cx="2100741" cy="409063"/>
          </a:xfrm>
          <a:prstGeom prst="rect">
            <a:avLst/>
          </a:prstGeom>
          <a:solidFill>
            <a:srgbClr val="D30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3" name="Rectangle 62"/>
          <p:cNvSpPr/>
          <p:nvPr/>
        </p:nvSpPr>
        <p:spPr>
          <a:xfrm>
            <a:off x="8251750" y="1526847"/>
            <a:ext cx="1319817" cy="409063"/>
          </a:xfrm>
          <a:prstGeom prst="rect">
            <a:avLst/>
          </a:prstGeom>
          <a:solidFill>
            <a:srgbClr val="D40E8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4" name="Rectangle 63"/>
          <p:cNvSpPr/>
          <p:nvPr/>
        </p:nvSpPr>
        <p:spPr>
          <a:xfrm>
            <a:off x="8251750" y="2345786"/>
            <a:ext cx="1103917" cy="409063"/>
          </a:xfrm>
          <a:prstGeom prst="rect">
            <a:avLst/>
          </a:prstGeom>
          <a:solidFill>
            <a:srgbClr val="B01C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5" name="Rectangle 64"/>
          <p:cNvSpPr/>
          <p:nvPr/>
        </p:nvSpPr>
        <p:spPr>
          <a:xfrm>
            <a:off x="8251750" y="4001195"/>
            <a:ext cx="2602517" cy="409063"/>
          </a:xfrm>
          <a:prstGeom prst="rect">
            <a:avLst/>
          </a:prstGeom>
          <a:solidFill>
            <a:srgbClr val="0098B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6" name="Rectangle 65"/>
          <p:cNvSpPr/>
          <p:nvPr/>
        </p:nvSpPr>
        <p:spPr>
          <a:xfrm>
            <a:off x="8251749" y="4836009"/>
            <a:ext cx="2386492" cy="409063"/>
          </a:xfrm>
          <a:prstGeom prst="rect">
            <a:avLst/>
          </a:prstGeom>
          <a:solidFill>
            <a:srgbClr val="57B5E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7" name="Rectangle 66"/>
          <p:cNvSpPr/>
          <p:nvPr/>
        </p:nvSpPr>
        <p:spPr>
          <a:xfrm>
            <a:off x="8251749" y="3168435"/>
            <a:ext cx="1910280" cy="409063"/>
          </a:xfrm>
          <a:prstGeom prst="rect">
            <a:avLst/>
          </a:prstGeom>
          <a:solidFill>
            <a:srgbClr val="58287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8" name="Rectangle 67"/>
          <p:cNvSpPr/>
          <p:nvPr/>
        </p:nvSpPr>
        <p:spPr>
          <a:xfrm>
            <a:off x="8251749" y="5655834"/>
            <a:ext cx="2771851" cy="409063"/>
          </a:xfrm>
          <a:prstGeom prst="rect">
            <a:avLst/>
          </a:prstGeom>
          <a:solidFill>
            <a:srgbClr val="554741">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1F8A47"/>
              </a:solidFill>
              <a:latin typeface="Calibri" panose="020F0502020204030204"/>
            </a:endParaRPr>
          </a:p>
        </p:txBody>
      </p:sp>
      <p:sp>
        <p:nvSpPr>
          <p:cNvPr id="69" name="Title 1">
            <a:extLst>
              <a:ext uri="{FF2B5EF4-FFF2-40B4-BE49-F238E27FC236}">
                <a16:creationId xmlns:a16="http://schemas.microsoft.com/office/drawing/2014/main" id="{6C22F454-770F-CC49-A5B4-9EBF8ADA2B03}"/>
              </a:ext>
            </a:extLst>
          </p:cNvPr>
          <p:cNvSpPr txBox="1">
            <a:spLocks/>
          </p:cNvSpPr>
          <p:nvPr/>
        </p:nvSpPr>
        <p:spPr>
          <a:xfrm>
            <a:off x="8283731" y="297474"/>
            <a:ext cx="2994365" cy="5301093"/>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defTabSz="914377">
              <a:lnSpc>
                <a:spcPts val="6533"/>
              </a:lnSpc>
            </a:pPr>
            <a:r>
              <a:rPr lang="en-US" sz="1600" dirty="0">
                <a:solidFill>
                  <a:prstClr val="white"/>
                </a:solidFill>
              </a:rPr>
              <a:t>Cloud Enablement</a:t>
            </a:r>
          </a:p>
          <a:p>
            <a:pPr defTabSz="914377">
              <a:lnSpc>
                <a:spcPts val="6533"/>
              </a:lnSpc>
            </a:pPr>
            <a:r>
              <a:rPr lang="en-US" sz="1600" dirty="0">
                <a:solidFill>
                  <a:prstClr val="white"/>
                </a:solidFill>
              </a:rPr>
              <a:t>Data &amp; AI</a:t>
            </a:r>
          </a:p>
          <a:p>
            <a:pPr defTabSz="914377">
              <a:lnSpc>
                <a:spcPts val="6533"/>
              </a:lnSpc>
            </a:pPr>
            <a:r>
              <a:rPr lang="en-US" sz="1600" dirty="0">
                <a:solidFill>
                  <a:prstClr val="white"/>
                </a:solidFill>
              </a:rPr>
              <a:t>DevOps</a:t>
            </a:r>
          </a:p>
          <a:p>
            <a:pPr defTabSz="914377">
              <a:lnSpc>
                <a:spcPts val="6533"/>
              </a:lnSpc>
            </a:pPr>
            <a:r>
              <a:rPr lang="en-US" sz="1600" dirty="0">
                <a:solidFill>
                  <a:prstClr val="white"/>
                </a:solidFill>
              </a:rPr>
              <a:t>Digital Strategy</a:t>
            </a:r>
          </a:p>
          <a:p>
            <a:pPr defTabSz="914377">
              <a:lnSpc>
                <a:spcPts val="6533"/>
              </a:lnSpc>
            </a:pPr>
            <a:r>
              <a:rPr lang="en-US" sz="1600" dirty="0">
                <a:solidFill>
                  <a:prstClr val="white"/>
                </a:solidFill>
              </a:rPr>
              <a:t>Intelligent Applications</a:t>
            </a:r>
          </a:p>
          <a:p>
            <a:pPr defTabSz="914377">
              <a:lnSpc>
                <a:spcPts val="6533"/>
              </a:lnSpc>
            </a:pPr>
            <a:r>
              <a:rPr lang="en-US" sz="1600" dirty="0" err="1">
                <a:solidFill>
                  <a:prstClr val="white"/>
                </a:solidFill>
              </a:rPr>
              <a:t>IoT</a:t>
            </a:r>
            <a:r>
              <a:rPr lang="en-US" sz="1600" dirty="0">
                <a:solidFill>
                  <a:prstClr val="white"/>
                </a:solidFill>
              </a:rPr>
              <a:t> and Smart Edge</a:t>
            </a:r>
          </a:p>
          <a:p>
            <a:pPr defTabSz="914377">
              <a:lnSpc>
                <a:spcPts val="6533"/>
              </a:lnSpc>
            </a:pPr>
            <a:r>
              <a:rPr lang="en-US" sz="1600" dirty="0">
                <a:solidFill>
                  <a:prstClr val="white"/>
                </a:solidFill>
              </a:rPr>
              <a:t>Transformation Services</a:t>
            </a:r>
          </a:p>
        </p:txBody>
      </p:sp>
      <p:sp>
        <p:nvSpPr>
          <p:cNvPr id="70" name="Rectangle 69"/>
          <p:cNvSpPr/>
          <p:nvPr/>
        </p:nvSpPr>
        <p:spPr>
          <a:xfrm>
            <a:off x="11684000" y="200773"/>
            <a:ext cx="1357131" cy="5982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a:t>
            </a:r>
          </a:p>
        </p:txBody>
      </p:sp>
      <p:sp>
        <p:nvSpPr>
          <p:cNvPr id="71" name="Rectangle 70"/>
          <p:cNvSpPr/>
          <p:nvPr/>
        </p:nvSpPr>
        <p:spPr>
          <a:xfrm>
            <a:off x="8271049" y="1142572"/>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2" name="Rectangle 71"/>
          <p:cNvSpPr/>
          <p:nvPr/>
        </p:nvSpPr>
        <p:spPr>
          <a:xfrm>
            <a:off x="8273716" y="1963628"/>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3" name="Rectangle 72"/>
          <p:cNvSpPr/>
          <p:nvPr/>
        </p:nvSpPr>
        <p:spPr>
          <a:xfrm>
            <a:off x="8272747" y="2787800"/>
            <a:ext cx="3779520" cy="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4" name="Rectangle 73"/>
          <p:cNvSpPr/>
          <p:nvPr/>
        </p:nvSpPr>
        <p:spPr>
          <a:xfrm>
            <a:off x="8262732" y="3608448"/>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5" name="Rectangle 74"/>
          <p:cNvSpPr/>
          <p:nvPr/>
        </p:nvSpPr>
        <p:spPr>
          <a:xfrm>
            <a:off x="8261285" y="4432500"/>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76" name="Rectangle 75"/>
          <p:cNvSpPr/>
          <p:nvPr/>
        </p:nvSpPr>
        <p:spPr>
          <a:xfrm>
            <a:off x="8274985" y="5267039"/>
            <a:ext cx="3779520" cy="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Tree>
    <p:extLst>
      <p:ext uri="{BB962C8B-B14F-4D97-AF65-F5344CB8AC3E}">
        <p14:creationId xmlns:p14="http://schemas.microsoft.com/office/powerpoint/2010/main" val="20222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40221-3ED9-574D-A290-3EED7B907B2B}"/>
              </a:ext>
            </a:extLst>
          </p:cNvPr>
          <p:cNvSpPr>
            <a:spLocks noGrp="1"/>
          </p:cNvSpPr>
          <p:nvPr>
            <p:ph type="title"/>
          </p:nvPr>
        </p:nvSpPr>
        <p:spPr>
          <a:xfrm>
            <a:off x="322983" y="304192"/>
            <a:ext cx="3858875" cy="909867"/>
          </a:xfrm>
        </p:spPr>
        <p:txBody>
          <a:bodyPr/>
          <a:lstStyle/>
          <a:p>
            <a:r>
              <a:rPr lang="en-US" dirty="0"/>
              <a:t>Awards </a:t>
            </a:r>
          </a:p>
        </p:txBody>
      </p:sp>
      <p:sp>
        <p:nvSpPr>
          <p:cNvPr id="5" name="Content Placeholder 1">
            <a:extLst>
              <a:ext uri="{FF2B5EF4-FFF2-40B4-BE49-F238E27FC236}">
                <a16:creationId xmlns:a16="http://schemas.microsoft.com/office/drawing/2014/main" id="{0A17AAAF-9BFB-7F42-8236-2C2DF88938BE}"/>
              </a:ext>
            </a:extLst>
          </p:cNvPr>
          <p:cNvSpPr txBox="1">
            <a:spLocks/>
          </p:cNvSpPr>
          <p:nvPr/>
        </p:nvSpPr>
        <p:spPr>
          <a:xfrm>
            <a:off x="5510820" y="675305"/>
            <a:ext cx="6464435" cy="541324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ts val="1600"/>
              </a:lnSpc>
              <a:spcBef>
                <a:spcPts val="1000"/>
              </a:spcBef>
              <a:buNone/>
            </a:pPr>
            <a:r>
              <a:rPr lang="en-US" sz="1867" b="1" dirty="0">
                <a:solidFill>
                  <a:srgbClr val="4B285F"/>
                </a:solidFill>
              </a:rPr>
              <a:t>2018</a:t>
            </a:r>
          </a:p>
          <a:p>
            <a:pPr marL="487668" lvl="1" indent="-228594" defTabSz="914377">
              <a:lnSpc>
                <a:spcPts val="1600"/>
              </a:lnSpc>
              <a:spcBef>
                <a:spcPts val="500"/>
              </a:spcBef>
            </a:pPr>
            <a:r>
              <a:rPr lang="en-US" sz="1400" dirty="0">
                <a:solidFill>
                  <a:srgbClr val="4A403A"/>
                </a:solidFill>
              </a:rPr>
              <a:t>Worldwide Artificial Intelligence Partner of the Year</a:t>
            </a:r>
          </a:p>
          <a:p>
            <a:pPr marL="487668" lvl="1" indent="-228594" defTabSz="914377">
              <a:lnSpc>
                <a:spcPts val="1600"/>
              </a:lnSpc>
              <a:spcBef>
                <a:spcPts val="500"/>
              </a:spcBef>
            </a:pPr>
            <a:r>
              <a:rPr lang="en-US" sz="1400" dirty="0">
                <a:solidFill>
                  <a:srgbClr val="4A403A"/>
                </a:solidFill>
              </a:rPr>
              <a:t>Worldwide Modern Workplace Partner of the Year</a:t>
            </a:r>
          </a:p>
          <a:p>
            <a:pPr marL="487668" lvl="1" indent="-228594" defTabSz="914377">
              <a:lnSpc>
                <a:spcPts val="1600"/>
              </a:lnSpc>
              <a:spcBef>
                <a:spcPts val="500"/>
              </a:spcBef>
            </a:pPr>
            <a:r>
              <a:rPr lang="en-US" sz="1400" dirty="0">
                <a:solidFill>
                  <a:srgbClr val="4A403A"/>
                </a:solidFill>
              </a:rPr>
              <a:t>U.S Partner Award for Apps and Infrastructure – DevOps</a:t>
            </a:r>
          </a:p>
          <a:p>
            <a:pPr marL="487668" lvl="1" indent="-228594" defTabSz="914377">
              <a:lnSpc>
                <a:spcPts val="1600"/>
              </a:lnSpc>
              <a:spcBef>
                <a:spcPts val="500"/>
              </a:spcBef>
            </a:pPr>
            <a:r>
              <a:rPr lang="en-US" sz="1400" dirty="0">
                <a:solidFill>
                  <a:srgbClr val="4A403A"/>
                </a:solidFill>
              </a:rPr>
              <a:t>U.S. Partner Award for Data &amp; AI – Internet of Things</a:t>
            </a:r>
          </a:p>
          <a:p>
            <a:pPr marL="487668" lvl="1" indent="-228594" defTabSz="914377">
              <a:lnSpc>
                <a:spcPts val="1600"/>
              </a:lnSpc>
              <a:spcBef>
                <a:spcPts val="500"/>
              </a:spcBef>
            </a:pPr>
            <a:r>
              <a:rPr lang="en-US" sz="1400" dirty="0">
                <a:solidFill>
                  <a:srgbClr val="4A403A"/>
                </a:solidFill>
              </a:rPr>
              <a:t>U.S Partner Award for Apps &amp; Infrastructure – Open Source Apps and Infrastructure on Azure</a:t>
            </a:r>
          </a:p>
          <a:p>
            <a:pPr marL="10584" lvl="1" indent="0" defTabSz="914377">
              <a:lnSpc>
                <a:spcPts val="800"/>
              </a:lnSpc>
              <a:spcBef>
                <a:spcPts val="500"/>
              </a:spcBef>
              <a:buNone/>
            </a:pPr>
            <a:endParaRPr lang="en-US" sz="1333" b="1" dirty="0">
              <a:solidFill>
                <a:srgbClr val="ED7D31"/>
              </a:solidFill>
            </a:endParaRPr>
          </a:p>
          <a:p>
            <a:pPr marL="10584" lvl="1" indent="0" defTabSz="914377">
              <a:lnSpc>
                <a:spcPts val="1600"/>
              </a:lnSpc>
              <a:spcBef>
                <a:spcPts val="500"/>
              </a:spcBef>
              <a:buNone/>
            </a:pPr>
            <a:r>
              <a:rPr lang="en-US" sz="1867" b="1" dirty="0">
                <a:solidFill>
                  <a:srgbClr val="4B285F"/>
                </a:solidFill>
              </a:rPr>
              <a:t>2017</a:t>
            </a:r>
          </a:p>
          <a:p>
            <a:pPr marL="487668" lvl="1" indent="-228594" defTabSz="914377">
              <a:lnSpc>
                <a:spcPts val="1600"/>
              </a:lnSpc>
              <a:spcBef>
                <a:spcPts val="500"/>
              </a:spcBef>
            </a:pPr>
            <a:r>
              <a:rPr lang="en-US" sz="1400" dirty="0">
                <a:solidFill>
                  <a:srgbClr val="4A403A"/>
                </a:solidFill>
              </a:rPr>
              <a:t>Worldwide Mobile Application Development Partner of the Year </a:t>
            </a:r>
          </a:p>
          <a:p>
            <a:pPr marL="487668" lvl="1" indent="-228594" defTabSz="914377">
              <a:lnSpc>
                <a:spcPts val="1600"/>
              </a:lnSpc>
              <a:spcBef>
                <a:spcPts val="500"/>
              </a:spcBef>
            </a:pPr>
            <a:r>
              <a:rPr lang="en-US" sz="1400" dirty="0">
                <a:solidFill>
                  <a:srgbClr val="4A403A"/>
                </a:solidFill>
              </a:rPr>
              <a:t>Worldwide Open Source on Azure Partner of the Year </a:t>
            </a:r>
          </a:p>
          <a:p>
            <a:pPr marL="487668" lvl="1" indent="-228594" defTabSz="914377">
              <a:lnSpc>
                <a:spcPts val="1600"/>
              </a:lnSpc>
              <a:spcBef>
                <a:spcPts val="500"/>
              </a:spcBef>
            </a:pPr>
            <a:r>
              <a:rPr lang="en-US" sz="1400" dirty="0">
                <a:solidFill>
                  <a:srgbClr val="4A403A"/>
                </a:solidFill>
              </a:rPr>
              <a:t>U.S. NSP Partner of the Year (and runner up)</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U.S. EDU Partner of the Year</a:t>
            </a:r>
          </a:p>
          <a:p>
            <a:pPr marL="10584" lvl="1" indent="0" defTabSz="914377">
              <a:lnSpc>
                <a:spcPts val="800"/>
              </a:lnSpc>
              <a:spcBef>
                <a:spcPts val="500"/>
              </a:spcBef>
              <a:buNone/>
            </a:pPr>
            <a:endParaRPr lang="en-US" sz="1333" b="1" dirty="0">
              <a:solidFill>
                <a:srgbClr val="A5A5A5"/>
              </a:solidFill>
            </a:endParaRPr>
          </a:p>
          <a:p>
            <a:pPr marL="10584" lvl="1" indent="0" defTabSz="914377">
              <a:lnSpc>
                <a:spcPts val="1600"/>
              </a:lnSpc>
              <a:spcBef>
                <a:spcPts val="500"/>
              </a:spcBef>
              <a:buNone/>
            </a:pPr>
            <a:r>
              <a:rPr lang="en-US" sz="1867" b="1" dirty="0">
                <a:solidFill>
                  <a:srgbClr val="4B285F"/>
                </a:solidFill>
              </a:rPr>
              <a:t>2016</a:t>
            </a:r>
          </a:p>
          <a:p>
            <a:pPr marL="487668" lvl="1" indent="-228594" defTabSz="914377">
              <a:lnSpc>
                <a:spcPts val="1600"/>
              </a:lnSpc>
              <a:spcBef>
                <a:spcPts val="500"/>
              </a:spcBef>
            </a:pPr>
            <a:r>
              <a:rPr lang="en-US" sz="1400" dirty="0">
                <a:solidFill>
                  <a:srgbClr val="4A403A"/>
                </a:solidFill>
              </a:rPr>
              <a:t>Worldwide Internet of Things Partner of the Year </a:t>
            </a:r>
          </a:p>
          <a:p>
            <a:pPr marL="487668" lvl="1" indent="-228594" defTabSz="914377">
              <a:lnSpc>
                <a:spcPts val="1600"/>
              </a:lnSpc>
              <a:spcBef>
                <a:spcPts val="500"/>
              </a:spcBef>
            </a:pPr>
            <a:r>
              <a:rPr lang="en-US" sz="1400" dirty="0">
                <a:solidFill>
                  <a:srgbClr val="4A403A"/>
                </a:solidFill>
              </a:rPr>
              <a:t>U.S. FED Partner of the Year</a:t>
            </a:r>
          </a:p>
          <a:p>
            <a:pPr marL="487668" lvl="1" indent="-228594" defTabSz="914377">
              <a:lnSpc>
                <a:spcPts val="1600"/>
              </a:lnSpc>
              <a:spcBef>
                <a:spcPts val="500"/>
              </a:spcBef>
            </a:pPr>
            <a:r>
              <a:rPr lang="en-US" sz="1400" dirty="0">
                <a:solidFill>
                  <a:srgbClr val="4A403A"/>
                </a:solidFill>
              </a:rPr>
              <a:t>OEM Device Partner of the Year</a:t>
            </a:r>
          </a:p>
          <a:p>
            <a:pPr marL="685783" lvl="1" indent="-228594" defTabSz="914377">
              <a:lnSpc>
                <a:spcPts val="1600"/>
              </a:lnSpc>
              <a:spcBef>
                <a:spcPts val="500"/>
              </a:spcBef>
            </a:pPr>
            <a:endParaRPr lang="en-US" sz="1333" dirty="0"/>
          </a:p>
          <a:p>
            <a:pPr marL="0" indent="0" defTabSz="914377">
              <a:lnSpc>
                <a:spcPts val="1600"/>
              </a:lnSpc>
              <a:spcBef>
                <a:spcPts val="1000"/>
              </a:spcBef>
              <a:buNone/>
            </a:pPr>
            <a:endParaRPr lang="en-US" sz="1333" dirty="0"/>
          </a:p>
        </p:txBody>
      </p:sp>
      <p:sp>
        <p:nvSpPr>
          <p:cNvPr id="6" name="Text Placeholder 2">
            <a:extLst>
              <a:ext uri="{FF2B5EF4-FFF2-40B4-BE49-F238E27FC236}">
                <a16:creationId xmlns:a16="http://schemas.microsoft.com/office/drawing/2014/main" id="{50D25531-A702-CA42-89F2-5D088E73F8E0}"/>
              </a:ext>
            </a:extLst>
          </p:cNvPr>
          <p:cNvSpPr txBox="1">
            <a:spLocks/>
          </p:cNvSpPr>
          <p:nvPr/>
        </p:nvSpPr>
        <p:spPr>
          <a:xfrm>
            <a:off x="322982" y="4176993"/>
            <a:ext cx="4906031" cy="223238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20000"/>
              </a:lnSpc>
              <a:spcBef>
                <a:spcPts val="1000"/>
              </a:spcBef>
              <a:buNone/>
            </a:pPr>
            <a:r>
              <a:rPr lang="en-US" sz="1867" dirty="0"/>
              <a:t>Our combined IT industry knowledge and technology expertise have earned us numerous Microsoft honors through the years.</a:t>
            </a:r>
          </a:p>
        </p:txBody>
      </p:sp>
      <p:pic>
        <p:nvPicPr>
          <p:cNvPr id="8" name="Picture 7">
            <a:extLst>
              <a:ext uri="{FF2B5EF4-FFF2-40B4-BE49-F238E27FC236}">
                <a16:creationId xmlns:a16="http://schemas.microsoft.com/office/drawing/2014/main" id="{9A1594F4-3964-DB4F-992A-FCBE92F96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186" y="1513721"/>
            <a:ext cx="941119" cy="118725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6043" y="1586532"/>
            <a:ext cx="2425405" cy="2039237"/>
          </a:xfrm>
          <a:prstGeom prst="rect">
            <a:avLst/>
          </a:prstGeom>
        </p:spPr>
      </p:pic>
    </p:spTree>
    <p:extLst>
      <p:ext uri="{BB962C8B-B14F-4D97-AF65-F5344CB8AC3E}">
        <p14:creationId xmlns:p14="http://schemas.microsoft.com/office/powerpoint/2010/main" val="260899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E9F1AE-3462-874A-8F46-06CFDA16C758}"/>
              </a:ext>
            </a:extLst>
          </p:cNvPr>
          <p:cNvSpPr>
            <a:spLocks noGrp="1"/>
          </p:cNvSpPr>
          <p:nvPr>
            <p:ph type="ctrTitle"/>
          </p:nvPr>
        </p:nvSpPr>
        <p:spPr/>
        <p:txBody>
          <a:bodyPr/>
          <a:lstStyle/>
          <a:p>
            <a:r>
              <a:rPr lang="en-US" dirty="0"/>
              <a:t>The Story So Far…</a:t>
            </a:r>
          </a:p>
        </p:txBody>
      </p:sp>
      <p:sp>
        <p:nvSpPr>
          <p:cNvPr id="5" name="Subtitle 4">
            <a:extLst>
              <a:ext uri="{FF2B5EF4-FFF2-40B4-BE49-F238E27FC236}">
                <a16:creationId xmlns:a16="http://schemas.microsoft.com/office/drawing/2014/main" id="{19A2C4FC-EC82-6D47-B4F6-E4AA9A5D3290}"/>
              </a:ext>
            </a:extLst>
          </p:cNvPr>
          <p:cNvSpPr>
            <a:spLocks noGrp="1"/>
          </p:cNvSpPr>
          <p:nvPr>
            <p:ph type="subTitle" idx="1"/>
          </p:nvPr>
        </p:nvSpPr>
        <p:spPr/>
        <p:txBody>
          <a:bodyPr/>
          <a:lstStyle/>
          <a:p>
            <a:r>
              <a:rPr lang="en-US" dirty="0"/>
              <a:t>How did I get here? I just write code…</a:t>
            </a:r>
          </a:p>
        </p:txBody>
      </p:sp>
    </p:spTree>
    <p:extLst>
      <p:ext uri="{BB962C8B-B14F-4D97-AF65-F5344CB8AC3E}">
        <p14:creationId xmlns:p14="http://schemas.microsoft.com/office/powerpoint/2010/main" val="349306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We have data, but…</a:t>
            </a:r>
          </a:p>
        </p:txBody>
      </p:sp>
      <p:sp>
        <p:nvSpPr>
          <p:cNvPr id="2" name="TextBox 1">
            <a:extLst>
              <a:ext uri="{FF2B5EF4-FFF2-40B4-BE49-F238E27FC236}">
                <a16:creationId xmlns:a16="http://schemas.microsoft.com/office/drawing/2014/main" id="{E2AF51DA-9BE8-4953-8087-9FE09D81F27B}"/>
              </a:ext>
            </a:extLst>
          </p:cNvPr>
          <p:cNvSpPr txBox="1"/>
          <p:nvPr/>
        </p:nvSpPr>
        <p:spPr>
          <a:xfrm>
            <a:off x="546100" y="1214059"/>
            <a:ext cx="11322918" cy="3970318"/>
          </a:xfrm>
          <a:prstGeom prst="rect">
            <a:avLst/>
          </a:prstGeom>
          <a:noFill/>
        </p:spPr>
        <p:txBody>
          <a:bodyPr wrap="square" rtlCol="0">
            <a:spAutoFit/>
          </a:bodyPr>
          <a:lstStyle/>
          <a:p>
            <a:r>
              <a:rPr lang="en-US" dirty="0"/>
              <a:t>I started on a new client project last summer. The team I joined delivered a brand new application by November and it went live in December. This application produces lots of data. User data, product data, application data, log data; you get the idea. We used Cosmos to store all this data and everything was great….until another team said they needed access to it.</a:t>
            </a:r>
          </a:p>
          <a:p>
            <a:endParaRPr lang="en-US" dirty="0"/>
          </a:p>
          <a:p>
            <a:r>
              <a:rPr lang="en-US" dirty="0"/>
              <a:t>However, they didn’t really want access to the data. They wanted to create new reports and analyze it, but they wanted no part of the data in its Cosmos form. They wanted the data stored in a way they could understand it.</a:t>
            </a:r>
          </a:p>
          <a:p>
            <a:endParaRPr lang="en-US" dirty="0"/>
          </a:p>
          <a:p>
            <a:r>
              <a:rPr lang="en-US" dirty="0"/>
              <a:t>So!</a:t>
            </a:r>
          </a:p>
          <a:p>
            <a:endParaRPr lang="en-US" dirty="0"/>
          </a:p>
          <a:p>
            <a:r>
              <a:rPr lang="en-US" dirty="0"/>
              <a:t>The decision was made to create a relational model, move the data out of Cosmos and transform/store it in this new relational model hosted in Azure SQL.</a:t>
            </a:r>
          </a:p>
          <a:p>
            <a:endParaRPr lang="en-US" dirty="0"/>
          </a:p>
          <a:p>
            <a:r>
              <a:rPr lang="en-US" dirty="0"/>
              <a:t>Which leads us to Azure Data Factory…</a:t>
            </a:r>
          </a:p>
        </p:txBody>
      </p:sp>
    </p:spTree>
    <p:extLst>
      <p:ext uri="{BB962C8B-B14F-4D97-AF65-F5344CB8AC3E}">
        <p14:creationId xmlns:p14="http://schemas.microsoft.com/office/powerpoint/2010/main" val="18175569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08EF-742C-1A40-94C0-804B5335E59E}"/>
              </a:ext>
            </a:extLst>
          </p:cNvPr>
          <p:cNvSpPr>
            <a:spLocks noGrp="1"/>
          </p:cNvSpPr>
          <p:nvPr>
            <p:ph type="ctrTitle"/>
          </p:nvPr>
        </p:nvSpPr>
        <p:spPr/>
        <p:txBody>
          <a:bodyPr/>
          <a:lstStyle/>
          <a:p>
            <a:r>
              <a:rPr lang="en-US" dirty="0"/>
              <a:t>What is Data Factory</a:t>
            </a:r>
          </a:p>
        </p:txBody>
      </p:sp>
      <p:sp>
        <p:nvSpPr>
          <p:cNvPr id="3" name="Subtitle 2">
            <a:extLst>
              <a:ext uri="{FF2B5EF4-FFF2-40B4-BE49-F238E27FC236}">
                <a16:creationId xmlns:a16="http://schemas.microsoft.com/office/drawing/2014/main" id="{D0FBD01E-55A0-4F8A-A70E-12990F9B5654}"/>
              </a:ext>
            </a:extLst>
          </p:cNvPr>
          <p:cNvSpPr>
            <a:spLocks noGrp="1"/>
          </p:cNvSpPr>
          <p:nvPr>
            <p:ph type="subTitle" idx="1"/>
          </p:nvPr>
        </p:nvSpPr>
        <p:spPr/>
        <p:txBody>
          <a:bodyPr/>
          <a:lstStyle/>
          <a:p>
            <a:r>
              <a:rPr lang="en-US" sz="1800" dirty="0"/>
              <a:t>Azure Data Factory is a cloud-based data integration service that allows you to create data-driven workflows in the cloud for orchestrating and automating data movement and data transformation.</a:t>
            </a:r>
          </a:p>
        </p:txBody>
      </p:sp>
      <p:pic>
        <p:nvPicPr>
          <p:cNvPr id="4" name="Picture Placeholder 4">
            <a:extLst>
              <a:ext uri="{FF2B5EF4-FFF2-40B4-BE49-F238E27FC236}">
                <a16:creationId xmlns:a16="http://schemas.microsoft.com/office/drawing/2014/main" id="{7225518E-1D55-4C7E-A57D-914D83CE1521}"/>
              </a:ext>
            </a:extLst>
          </p:cNvPr>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a:xfrm>
            <a:off x="5481916" y="1915521"/>
            <a:ext cx="1219200" cy="1219200"/>
          </a:xfrm>
          <a:prstGeom prst="rect">
            <a:avLst/>
          </a:prstGeom>
        </p:spPr>
      </p:pic>
    </p:spTree>
    <p:extLst>
      <p:ext uri="{BB962C8B-B14F-4D97-AF65-F5344CB8AC3E}">
        <p14:creationId xmlns:p14="http://schemas.microsoft.com/office/powerpoint/2010/main" val="408424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What does that mean?</a:t>
            </a:r>
          </a:p>
        </p:txBody>
      </p:sp>
      <p:sp>
        <p:nvSpPr>
          <p:cNvPr id="2" name="TextBox 1">
            <a:extLst>
              <a:ext uri="{FF2B5EF4-FFF2-40B4-BE49-F238E27FC236}">
                <a16:creationId xmlns:a16="http://schemas.microsoft.com/office/drawing/2014/main" id="{E2AF51DA-9BE8-4953-8087-9FE09D81F27B}"/>
              </a:ext>
            </a:extLst>
          </p:cNvPr>
          <p:cNvSpPr txBox="1"/>
          <p:nvPr/>
        </p:nvSpPr>
        <p:spPr>
          <a:xfrm>
            <a:off x="546100" y="1214059"/>
            <a:ext cx="10604500" cy="2308324"/>
          </a:xfrm>
          <a:prstGeom prst="rect">
            <a:avLst/>
          </a:prstGeom>
          <a:noFill/>
        </p:spPr>
        <p:txBody>
          <a:bodyPr wrap="square" rtlCol="0">
            <a:spAutoFit/>
          </a:bodyPr>
          <a:lstStyle/>
          <a:p>
            <a:r>
              <a:rPr lang="en-US" dirty="0"/>
              <a:t>In simple terms, Data Factory is a task scheduler primarily focused on data. It provides a set of tools to move, transform and analyze your data.</a:t>
            </a:r>
          </a:p>
          <a:p>
            <a:endParaRPr lang="en-US" dirty="0"/>
          </a:p>
          <a:p>
            <a:r>
              <a:rPr lang="en-US" dirty="0"/>
              <a:t>It also provides more advanced tools such as Machine Learning and Data Lake Analytics. We won't cover any of the advanced topics in this course, but keep them in mind if you decide to use Data Factory for your own projects.  </a:t>
            </a:r>
          </a:p>
          <a:p>
            <a:endParaRPr lang="en-US" dirty="0"/>
          </a:p>
          <a:p>
            <a:r>
              <a:rPr lang="en-US" dirty="0"/>
              <a:t>Let’s take a look at a Data Factory instance and go over the basic concepts.</a:t>
            </a:r>
          </a:p>
        </p:txBody>
      </p:sp>
    </p:spTree>
    <p:extLst>
      <p:ext uri="{BB962C8B-B14F-4D97-AF65-F5344CB8AC3E}">
        <p14:creationId xmlns:p14="http://schemas.microsoft.com/office/powerpoint/2010/main" val="347282285"/>
      </p:ext>
    </p:extLst>
  </p:cSld>
  <p:clrMapOvr>
    <a:masterClrMapping/>
  </p:clrMapOvr>
  <p:transition spd="slow">
    <p:push dir="u"/>
  </p:transition>
</p:sld>
</file>

<file path=ppt/theme/theme1.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10.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1.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12.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3.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4.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5.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3.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5.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9.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4847B2A7503B49B83528713A72D8D0" ma:contentTypeVersion="2" ma:contentTypeDescription="Create a new document." ma:contentTypeScope="" ma:versionID="21871146d2e1f93a89769ed8d36ae95c">
  <xsd:schema xmlns:xsd="http://www.w3.org/2001/XMLSchema" xmlns:xs="http://www.w3.org/2001/XMLSchema" xmlns:p="http://schemas.microsoft.com/office/2006/metadata/properties" xmlns:ns2="59777b1f-34ea-4d33-a377-a0c059aff9b2" targetNamespace="http://schemas.microsoft.com/office/2006/metadata/properties" ma:root="true" ma:fieldsID="0c4d4ffd6baff8404714fe88e8273a45" ns2:_="">
    <xsd:import namespace="59777b1f-34ea-4d33-a377-a0c059aff9b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77b1f-34ea-4d33-a377-a0c059aff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56F34F-4DDE-4250-83ED-BD459F33D5DE}">
  <ds:schemaRefs>
    <ds:schemaRef ds:uri="http://www.w3.org/XML/1998/namespace"/>
    <ds:schemaRef ds:uri="http://purl.org/dc/dcmitype/"/>
    <ds:schemaRef ds:uri="http://schemas.microsoft.com/office/infopath/2007/PartnerControls"/>
    <ds:schemaRef ds:uri="http://schemas.microsoft.com/office/2006/documentManagement/types"/>
    <ds:schemaRef ds:uri="http://purl.org/dc/terms/"/>
    <ds:schemaRef ds:uri="59777b1f-34ea-4d33-a377-a0c059aff9b2"/>
    <ds:schemaRef ds:uri="http://schemas.microsoft.com/office/2006/metadata/propertie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1504B783-29F9-4C8E-8E16-4CD5498007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777b1f-34ea-4d33-a377-a0c059aff9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20F5FB-6F0A-42E1-B2CD-B4B75B62F9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12859</TotalTime>
  <Words>1080</Words>
  <Application>Microsoft Office PowerPoint</Application>
  <PresentationFormat>Widescreen</PresentationFormat>
  <Paragraphs>131</Paragraphs>
  <Slides>18</Slides>
  <Notes>10</Notes>
  <HiddenSlides>0</HiddenSlides>
  <MMClips>0</MMClips>
  <ScaleCrop>false</ScaleCrop>
  <HeadingPairs>
    <vt:vector size="6" baseType="variant">
      <vt:variant>
        <vt:lpstr>Fonts Used</vt:lpstr>
      </vt:variant>
      <vt:variant>
        <vt:i4>16</vt:i4>
      </vt:variant>
      <vt:variant>
        <vt:lpstr>Theme</vt:lpstr>
      </vt:variant>
      <vt:variant>
        <vt:i4>15</vt:i4>
      </vt:variant>
      <vt:variant>
        <vt:lpstr>Slide Titles</vt:lpstr>
      </vt:variant>
      <vt:variant>
        <vt:i4>18</vt:i4>
      </vt:variant>
    </vt:vector>
  </HeadingPairs>
  <TitlesOfParts>
    <vt:vector size="49" baseType="lpstr">
      <vt:lpstr>Arial</vt:lpstr>
      <vt:lpstr>Calibri</vt:lpstr>
      <vt:lpstr>Calibri Light</vt:lpstr>
      <vt:lpstr>Consolas</vt:lpstr>
      <vt:lpstr>Klinic Slab Book</vt:lpstr>
      <vt:lpstr>Klinic Slab Light</vt:lpstr>
      <vt:lpstr>Klinic Slab Medium</vt:lpstr>
      <vt:lpstr>Segoe UI</vt:lpstr>
      <vt:lpstr>Segoe UI Bold</vt:lpstr>
      <vt:lpstr>Segoe UI Light</vt:lpstr>
      <vt:lpstr>Segoe UI Semibold</vt:lpstr>
      <vt:lpstr>Segoe UI Semilight</vt:lpstr>
      <vt:lpstr>segoe-ui_normal</vt:lpstr>
      <vt:lpstr>Times New Roman</vt:lpstr>
      <vt:lpstr>Verdana</vt:lpstr>
      <vt:lpstr>Wingdings</vt:lpstr>
      <vt:lpstr>1_SMSG Readiness Master Template 16x9_MODIFIED</vt:lpstr>
      <vt:lpstr>1_WHITE TEMPLATE</vt:lpstr>
      <vt:lpstr>1_LIGHT TEMPLATE</vt:lpstr>
      <vt:lpstr>2_Office Theme</vt:lpstr>
      <vt:lpstr>C+E Readiness Template</vt:lpstr>
      <vt:lpstr>Office Theme</vt:lpstr>
      <vt:lpstr>6-30537_Envision 2016 Keynote Template</vt:lpstr>
      <vt:lpstr>4_Office Theme</vt:lpstr>
      <vt:lpstr>1_C+E Readiness Template</vt:lpstr>
      <vt:lpstr>5-50201_Microsoft_Ready_Template</vt:lpstr>
      <vt:lpstr>3_PRISM15_Azure_Growth_Keynote_Outline_TNumoto_v2</vt:lpstr>
      <vt:lpstr>2_WHITE TEMPLATE</vt:lpstr>
      <vt:lpstr>6_WHITE TEMPLATE</vt:lpstr>
      <vt:lpstr>5_Office Theme</vt:lpstr>
      <vt:lpstr>6_Office Theme</vt:lpstr>
      <vt:lpstr>Data Factory 101 James Smith – Architect </vt:lpstr>
      <vt:lpstr>PowerPoint Presentation</vt:lpstr>
      <vt:lpstr>Keys to Digital Innovation</vt:lpstr>
      <vt:lpstr>Pillars of Digital Innovation</vt:lpstr>
      <vt:lpstr>Awards </vt:lpstr>
      <vt:lpstr>The Story So Far…</vt:lpstr>
      <vt:lpstr>We have data, but…</vt:lpstr>
      <vt:lpstr>What is Data Factory</vt:lpstr>
      <vt:lpstr>What does that mean?</vt:lpstr>
      <vt:lpstr>Azure Data Factory</vt:lpstr>
      <vt:lpstr>PowerPoint Presentation</vt:lpstr>
      <vt:lpstr>PowerPoint Presentation</vt:lpstr>
      <vt:lpstr>PowerPoint Presentation</vt:lpstr>
      <vt:lpstr>PowerPoint Presentation</vt:lpstr>
      <vt:lpstr>PowerPoint Presentation</vt:lpstr>
      <vt:lpstr>To the Lab!</vt:lpstr>
      <vt:lpstr>Lab – Move the data from Azure Blob Storage to our Azure SQL Database  https://github.com/jamessmith119/datafactory101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 Keith</dc:creator>
  <cp:lastModifiedBy>James Smith</cp:lastModifiedBy>
  <cp:revision>150</cp:revision>
  <dcterms:created xsi:type="dcterms:W3CDTF">2018-11-27T23:27:12Z</dcterms:created>
  <dcterms:modified xsi:type="dcterms:W3CDTF">2019-04-22T19:22:33Z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0x010100C84847B2A7503B49B83528713A72D8D0</vt:lpwstr>
  </property>
</Properties>
</file>